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91" r:id="rId2"/>
    <p:sldMasterId id="2147483693" r:id="rId3"/>
  </p:sldMasterIdLst>
  <p:notesMasterIdLst>
    <p:notesMasterId r:id="rId26"/>
  </p:notesMasterIdLst>
  <p:sldIdLst>
    <p:sldId id="256" r:id="rId4"/>
    <p:sldId id="257" r:id="rId5"/>
    <p:sldId id="259" r:id="rId6"/>
    <p:sldId id="260" r:id="rId7"/>
    <p:sldId id="261" r:id="rId8"/>
    <p:sldId id="264" r:id="rId9"/>
    <p:sldId id="265" r:id="rId10"/>
    <p:sldId id="266" r:id="rId11"/>
    <p:sldId id="267" r:id="rId12"/>
    <p:sldId id="269" r:id="rId13"/>
    <p:sldId id="270" r:id="rId14"/>
    <p:sldId id="274" r:id="rId15"/>
    <p:sldId id="271" r:id="rId16"/>
    <p:sldId id="272" r:id="rId17"/>
    <p:sldId id="273" r:id="rId18"/>
    <p:sldId id="275" r:id="rId19"/>
    <p:sldId id="277" r:id="rId20"/>
    <p:sldId id="262" r:id="rId21"/>
    <p:sldId id="279" r:id="rId22"/>
    <p:sldId id="280" r:id="rId23"/>
    <p:sldId id="278" r:id="rId24"/>
    <p:sldId id="287"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4676"/>
  </p:normalViewPr>
  <p:slideViewPr>
    <p:cSldViewPr snapToGrid="0">
      <p:cViewPr varScale="1">
        <p:scale>
          <a:sx n="106" d="100"/>
          <a:sy n="106" d="100"/>
        </p:scale>
        <p:origin x="832" y="168"/>
      </p:cViewPr>
      <p:guideLst/>
    </p:cSldViewPr>
  </p:slideViewPr>
  <p:notesTextViewPr>
    <p:cViewPr>
      <p:scale>
        <a:sx n="1" d="1"/>
        <a:sy n="1" d="1"/>
      </p:scale>
      <p:origin x="0" y="0"/>
    </p:cViewPr>
  </p:notesText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296762-A03C-4FE2-BC47-9C37EA074539}" type="datetimeFigureOut">
              <a:rPr lang="de-AT" smtClean="0"/>
              <a:t>14.06.22</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7DDFFB-60D2-4C97-8C76-5BAB30399FA0}" type="slidenum">
              <a:rPr lang="de-AT" smtClean="0"/>
              <a:t>‹Nr.›</a:t>
            </a:fld>
            <a:endParaRPr lang="de-AT"/>
          </a:p>
        </p:txBody>
      </p:sp>
    </p:spTree>
    <p:extLst>
      <p:ext uri="{BB962C8B-B14F-4D97-AF65-F5344CB8AC3E}">
        <p14:creationId xmlns:p14="http://schemas.microsoft.com/office/powerpoint/2010/main" val="2538523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Persistente Entitäten werden blau dargestellt</a:t>
            </a:r>
            <a:br>
              <a:rPr lang="de-AT" dirty="0"/>
            </a:br>
            <a:r>
              <a:rPr lang="de-AT" dirty="0"/>
              <a:t>Nicht Persistente Entitäten gelb (speichern Daten nur für die Dauer der Client Session)</a:t>
            </a:r>
          </a:p>
          <a:p>
            <a:endParaRPr lang="de-AT" dirty="0"/>
          </a:p>
          <a:p>
            <a:r>
              <a:rPr lang="de-AT" dirty="0" err="1"/>
              <a:t>Relationships</a:t>
            </a:r>
            <a:r>
              <a:rPr lang="de-AT" dirty="0"/>
              <a:t>: </a:t>
            </a:r>
            <a:r>
              <a:rPr lang="en-US" dirty="0"/>
              <a:t>one-to-one, one-to-many, and many-to-many relationships.</a:t>
            </a:r>
            <a:endParaRPr lang="de-AT" dirty="0"/>
          </a:p>
        </p:txBody>
      </p:sp>
      <p:sp>
        <p:nvSpPr>
          <p:cNvPr id="4" name="Foliennummernplatzhalter 3"/>
          <p:cNvSpPr>
            <a:spLocks noGrp="1"/>
          </p:cNvSpPr>
          <p:nvPr>
            <p:ph type="sldNum" sz="quarter" idx="5"/>
          </p:nvPr>
        </p:nvSpPr>
        <p:spPr/>
        <p:txBody>
          <a:bodyPr/>
          <a:lstStyle/>
          <a:p>
            <a:fld id="{177DDFFB-60D2-4C97-8C76-5BAB30399FA0}" type="slidenum">
              <a:rPr lang="de-AT" smtClean="0"/>
              <a:t>14</a:t>
            </a:fld>
            <a:endParaRPr lang="de-AT"/>
          </a:p>
        </p:txBody>
      </p:sp>
    </p:spTree>
    <p:extLst>
      <p:ext uri="{BB962C8B-B14F-4D97-AF65-F5344CB8AC3E}">
        <p14:creationId xmlns:p14="http://schemas.microsoft.com/office/powerpoint/2010/main" val="12905155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14641" y="1858265"/>
            <a:ext cx="9182400" cy="2376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400"/>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r>
              <a:rPr lang="de-DE"/>
              <a:t>Mastertitelformat bearbeiten</a:t>
            </a:r>
            <a:endParaRPr/>
          </a:p>
        </p:txBody>
      </p:sp>
      <p:sp>
        <p:nvSpPr>
          <p:cNvPr id="10" name="Google Shape;10;p2"/>
          <p:cNvSpPr txBox="1">
            <a:spLocks noGrp="1"/>
          </p:cNvSpPr>
          <p:nvPr>
            <p:ph type="subTitle" idx="1"/>
          </p:nvPr>
        </p:nvSpPr>
        <p:spPr>
          <a:xfrm>
            <a:off x="4894241" y="3911363"/>
            <a:ext cx="5802800" cy="956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867">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3733"/>
            </a:lvl2pPr>
            <a:lvl3pPr lvl="2" algn="r" rtl="0">
              <a:lnSpc>
                <a:spcPct val="100000"/>
              </a:lnSpc>
              <a:spcBef>
                <a:spcPts val="0"/>
              </a:spcBef>
              <a:spcAft>
                <a:spcPts val="0"/>
              </a:spcAft>
              <a:buSzPts val="2800"/>
              <a:buNone/>
              <a:defRPr sz="3733"/>
            </a:lvl3pPr>
            <a:lvl4pPr lvl="3" algn="r" rtl="0">
              <a:lnSpc>
                <a:spcPct val="100000"/>
              </a:lnSpc>
              <a:spcBef>
                <a:spcPts val="0"/>
              </a:spcBef>
              <a:spcAft>
                <a:spcPts val="0"/>
              </a:spcAft>
              <a:buSzPts val="2800"/>
              <a:buNone/>
              <a:defRPr sz="3733"/>
            </a:lvl4pPr>
            <a:lvl5pPr lvl="4" algn="r" rtl="0">
              <a:lnSpc>
                <a:spcPct val="100000"/>
              </a:lnSpc>
              <a:spcBef>
                <a:spcPts val="0"/>
              </a:spcBef>
              <a:spcAft>
                <a:spcPts val="0"/>
              </a:spcAft>
              <a:buSzPts val="2800"/>
              <a:buNone/>
              <a:defRPr sz="3733"/>
            </a:lvl5pPr>
            <a:lvl6pPr lvl="5" algn="r" rtl="0">
              <a:lnSpc>
                <a:spcPct val="100000"/>
              </a:lnSpc>
              <a:spcBef>
                <a:spcPts val="0"/>
              </a:spcBef>
              <a:spcAft>
                <a:spcPts val="0"/>
              </a:spcAft>
              <a:buSzPts val="2800"/>
              <a:buNone/>
              <a:defRPr sz="3733"/>
            </a:lvl6pPr>
            <a:lvl7pPr lvl="6" algn="r" rtl="0">
              <a:lnSpc>
                <a:spcPct val="100000"/>
              </a:lnSpc>
              <a:spcBef>
                <a:spcPts val="0"/>
              </a:spcBef>
              <a:spcAft>
                <a:spcPts val="0"/>
              </a:spcAft>
              <a:buSzPts val="2800"/>
              <a:buNone/>
              <a:defRPr sz="3733"/>
            </a:lvl7pPr>
            <a:lvl8pPr lvl="7" algn="r" rtl="0">
              <a:lnSpc>
                <a:spcPct val="100000"/>
              </a:lnSpc>
              <a:spcBef>
                <a:spcPts val="0"/>
              </a:spcBef>
              <a:spcAft>
                <a:spcPts val="0"/>
              </a:spcAft>
              <a:buSzPts val="2800"/>
              <a:buNone/>
              <a:defRPr sz="3733"/>
            </a:lvl8pPr>
            <a:lvl9pPr lvl="8" algn="r" rtl="0">
              <a:lnSpc>
                <a:spcPct val="100000"/>
              </a:lnSpc>
              <a:spcBef>
                <a:spcPts val="0"/>
              </a:spcBef>
              <a:spcAft>
                <a:spcPts val="0"/>
              </a:spcAft>
              <a:buSzPts val="2800"/>
              <a:buNone/>
              <a:defRPr sz="3733"/>
            </a:lvl9pPr>
          </a:lstStyle>
          <a:p>
            <a:r>
              <a:rPr lang="de-DE"/>
              <a:t>Master-Untertitelformat bearbeiten</a:t>
            </a:r>
            <a:endParaRPr/>
          </a:p>
        </p:txBody>
      </p:sp>
    </p:spTree>
    <p:extLst>
      <p:ext uri="{BB962C8B-B14F-4D97-AF65-F5344CB8AC3E}">
        <p14:creationId xmlns:p14="http://schemas.microsoft.com/office/powerpoint/2010/main" val="1970493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4514500" y="2798200"/>
            <a:ext cx="31632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r>
              <a:rPr lang="de-DE"/>
              <a:t>Mastertitelformat bearbeiten</a:t>
            </a:r>
            <a:endParaRPr/>
          </a:p>
        </p:txBody>
      </p:sp>
      <p:sp>
        <p:nvSpPr>
          <p:cNvPr id="44" name="Google Shape;44;p13"/>
          <p:cNvSpPr txBox="1">
            <a:spLocks noGrp="1"/>
          </p:cNvSpPr>
          <p:nvPr>
            <p:ph type="ctrTitle" idx="2"/>
          </p:nvPr>
        </p:nvSpPr>
        <p:spPr>
          <a:xfrm>
            <a:off x="520395" y="268871"/>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r>
              <a:rPr lang="de-DE"/>
              <a:t>Mastertitelformat bearbeiten</a:t>
            </a:r>
            <a:endParaRPr/>
          </a:p>
        </p:txBody>
      </p:sp>
      <p:sp>
        <p:nvSpPr>
          <p:cNvPr id="45" name="Google Shape;45;p13"/>
          <p:cNvSpPr txBox="1">
            <a:spLocks noGrp="1"/>
          </p:cNvSpPr>
          <p:nvPr>
            <p:ph type="subTitle" idx="1"/>
          </p:nvPr>
        </p:nvSpPr>
        <p:spPr>
          <a:xfrm>
            <a:off x="920595" y="773704"/>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r>
              <a:rPr lang="de-DE"/>
              <a:t>Master-Untertitelformat bearbeiten</a:t>
            </a:r>
            <a:endParaRPr/>
          </a:p>
        </p:txBody>
      </p:sp>
      <p:sp>
        <p:nvSpPr>
          <p:cNvPr id="46" name="Google Shape;46;p13"/>
          <p:cNvSpPr txBox="1">
            <a:spLocks noGrp="1"/>
          </p:cNvSpPr>
          <p:nvPr>
            <p:ph type="title" idx="3" hasCustomPrompt="1"/>
          </p:nvPr>
        </p:nvSpPr>
        <p:spPr>
          <a:xfrm>
            <a:off x="2824597" y="725931"/>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807208" y="2021077"/>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807208" y="3316224"/>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7896011" y="2790184"/>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7896011" y="4149781"/>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7896011" y="5509377"/>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520395" y="1557139"/>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r>
              <a:rPr lang="de-DE"/>
              <a:t>Mastertitelformat bearbeiten</a:t>
            </a:r>
            <a:endParaRPr/>
          </a:p>
        </p:txBody>
      </p:sp>
      <p:sp>
        <p:nvSpPr>
          <p:cNvPr id="53" name="Google Shape;53;p13"/>
          <p:cNvSpPr txBox="1">
            <a:spLocks noGrp="1"/>
          </p:cNvSpPr>
          <p:nvPr>
            <p:ph type="subTitle" idx="13"/>
          </p:nvPr>
        </p:nvSpPr>
        <p:spPr>
          <a:xfrm>
            <a:off x="920595" y="2061969"/>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r>
              <a:rPr lang="de-DE"/>
              <a:t>Master-Untertitelformat bearbeiten</a:t>
            </a:r>
            <a:endParaRPr/>
          </a:p>
        </p:txBody>
      </p:sp>
      <p:sp>
        <p:nvSpPr>
          <p:cNvPr id="54" name="Google Shape;54;p13"/>
          <p:cNvSpPr txBox="1">
            <a:spLocks noGrp="1"/>
          </p:cNvSpPr>
          <p:nvPr>
            <p:ph type="ctrTitle" idx="14"/>
          </p:nvPr>
        </p:nvSpPr>
        <p:spPr>
          <a:xfrm>
            <a:off x="520395" y="2855115"/>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r>
              <a:rPr lang="de-DE"/>
              <a:t>Mastertitelformat bearbeiten</a:t>
            </a:r>
            <a:endParaRPr/>
          </a:p>
        </p:txBody>
      </p:sp>
      <p:sp>
        <p:nvSpPr>
          <p:cNvPr id="55" name="Google Shape;55;p13"/>
          <p:cNvSpPr txBox="1">
            <a:spLocks noGrp="1"/>
          </p:cNvSpPr>
          <p:nvPr>
            <p:ph type="subTitle" idx="15"/>
          </p:nvPr>
        </p:nvSpPr>
        <p:spPr>
          <a:xfrm>
            <a:off x="920595" y="3359941"/>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r>
              <a:rPr lang="de-DE"/>
              <a:t>Master-Untertitelformat bearbeiten</a:t>
            </a:r>
            <a:endParaRPr/>
          </a:p>
        </p:txBody>
      </p:sp>
      <p:sp>
        <p:nvSpPr>
          <p:cNvPr id="56" name="Google Shape;56;p13"/>
          <p:cNvSpPr txBox="1">
            <a:spLocks noGrp="1"/>
          </p:cNvSpPr>
          <p:nvPr>
            <p:ph type="ctrTitle" idx="16"/>
          </p:nvPr>
        </p:nvSpPr>
        <p:spPr>
          <a:xfrm>
            <a:off x="9082077" y="236690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r>
              <a:rPr lang="de-DE"/>
              <a:t>Mastertitelformat bearbeiten</a:t>
            </a:r>
            <a:endParaRPr/>
          </a:p>
        </p:txBody>
      </p:sp>
      <p:sp>
        <p:nvSpPr>
          <p:cNvPr id="57" name="Google Shape;57;p13"/>
          <p:cNvSpPr txBox="1">
            <a:spLocks noGrp="1"/>
          </p:cNvSpPr>
          <p:nvPr>
            <p:ph type="subTitle" idx="17"/>
          </p:nvPr>
        </p:nvSpPr>
        <p:spPr>
          <a:xfrm>
            <a:off x="9082077" y="2871740"/>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r>
              <a:rPr lang="de-DE"/>
              <a:t>Master-Untertitelformat bearbeiten</a:t>
            </a:r>
            <a:endParaRPr/>
          </a:p>
        </p:txBody>
      </p:sp>
      <p:sp>
        <p:nvSpPr>
          <p:cNvPr id="58" name="Google Shape;58;p13"/>
          <p:cNvSpPr txBox="1">
            <a:spLocks noGrp="1"/>
          </p:cNvSpPr>
          <p:nvPr>
            <p:ph type="ctrTitle" idx="18"/>
          </p:nvPr>
        </p:nvSpPr>
        <p:spPr>
          <a:xfrm>
            <a:off x="9082077" y="373212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r>
              <a:rPr lang="de-DE"/>
              <a:t>Mastertitelformat bearbeiten</a:t>
            </a:r>
            <a:endParaRPr/>
          </a:p>
        </p:txBody>
      </p:sp>
      <p:sp>
        <p:nvSpPr>
          <p:cNvPr id="59" name="Google Shape;59;p13"/>
          <p:cNvSpPr txBox="1">
            <a:spLocks noGrp="1"/>
          </p:cNvSpPr>
          <p:nvPr>
            <p:ph type="subTitle" idx="19"/>
          </p:nvPr>
        </p:nvSpPr>
        <p:spPr>
          <a:xfrm>
            <a:off x="9082077" y="4236956"/>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r>
              <a:rPr lang="de-DE"/>
              <a:t>Master-Untertitelformat bearbeiten</a:t>
            </a:r>
            <a:endParaRPr/>
          </a:p>
        </p:txBody>
      </p:sp>
      <p:sp>
        <p:nvSpPr>
          <p:cNvPr id="60" name="Google Shape;60;p13"/>
          <p:cNvSpPr txBox="1">
            <a:spLocks noGrp="1"/>
          </p:cNvSpPr>
          <p:nvPr>
            <p:ph type="ctrTitle" idx="20"/>
          </p:nvPr>
        </p:nvSpPr>
        <p:spPr>
          <a:xfrm>
            <a:off x="9082077" y="5081804"/>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r>
              <a:rPr lang="de-DE"/>
              <a:t>Mastertitelformat bearbeiten</a:t>
            </a:r>
            <a:endParaRPr/>
          </a:p>
        </p:txBody>
      </p:sp>
      <p:sp>
        <p:nvSpPr>
          <p:cNvPr id="61" name="Google Shape;61;p13"/>
          <p:cNvSpPr txBox="1">
            <a:spLocks noGrp="1"/>
          </p:cNvSpPr>
          <p:nvPr>
            <p:ph type="subTitle" idx="21"/>
          </p:nvPr>
        </p:nvSpPr>
        <p:spPr>
          <a:xfrm>
            <a:off x="9082077" y="5586631"/>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r>
              <a:rPr lang="de-DE"/>
              <a:t>Master-Untertitelformat bearbeiten</a:t>
            </a:r>
            <a:endParaRPr/>
          </a:p>
        </p:txBody>
      </p:sp>
    </p:spTree>
    <p:extLst>
      <p:ext uri="{BB962C8B-B14F-4D97-AF65-F5344CB8AC3E}">
        <p14:creationId xmlns:p14="http://schemas.microsoft.com/office/powerpoint/2010/main" val="1282660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3663705" y="3514233"/>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800"/>
            </a:lvl1pPr>
            <a:lvl2pPr lvl="1" algn="r" rtl="0">
              <a:spcBef>
                <a:spcPts val="0"/>
              </a:spcBef>
              <a:spcAft>
                <a:spcPts val="0"/>
              </a:spcAft>
              <a:buClr>
                <a:srgbClr val="FFFFFF"/>
              </a:buClr>
              <a:buSzPts val="6500"/>
              <a:buNone/>
              <a:defRPr sz="8666">
                <a:solidFill>
                  <a:srgbClr val="FFFFFF"/>
                </a:solidFill>
              </a:defRPr>
            </a:lvl2pPr>
            <a:lvl3pPr lvl="2" algn="r" rtl="0">
              <a:spcBef>
                <a:spcPts val="0"/>
              </a:spcBef>
              <a:spcAft>
                <a:spcPts val="0"/>
              </a:spcAft>
              <a:buClr>
                <a:srgbClr val="FFFFFF"/>
              </a:buClr>
              <a:buSzPts val="6500"/>
              <a:buNone/>
              <a:defRPr sz="8666">
                <a:solidFill>
                  <a:srgbClr val="FFFFFF"/>
                </a:solidFill>
              </a:defRPr>
            </a:lvl3pPr>
            <a:lvl4pPr lvl="3" algn="r" rtl="0">
              <a:spcBef>
                <a:spcPts val="0"/>
              </a:spcBef>
              <a:spcAft>
                <a:spcPts val="0"/>
              </a:spcAft>
              <a:buClr>
                <a:srgbClr val="FFFFFF"/>
              </a:buClr>
              <a:buSzPts val="6500"/>
              <a:buNone/>
              <a:defRPr sz="8666">
                <a:solidFill>
                  <a:srgbClr val="FFFFFF"/>
                </a:solidFill>
              </a:defRPr>
            </a:lvl4pPr>
            <a:lvl5pPr lvl="4" algn="r" rtl="0">
              <a:spcBef>
                <a:spcPts val="0"/>
              </a:spcBef>
              <a:spcAft>
                <a:spcPts val="0"/>
              </a:spcAft>
              <a:buClr>
                <a:srgbClr val="FFFFFF"/>
              </a:buClr>
              <a:buSzPts val="6500"/>
              <a:buNone/>
              <a:defRPr sz="8666">
                <a:solidFill>
                  <a:srgbClr val="FFFFFF"/>
                </a:solidFill>
              </a:defRPr>
            </a:lvl5pPr>
            <a:lvl6pPr lvl="5" algn="r" rtl="0">
              <a:spcBef>
                <a:spcPts val="0"/>
              </a:spcBef>
              <a:spcAft>
                <a:spcPts val="0"/>
              </a:spcAft>
              <a:buClr>
                <a:srgbClr val="FFFFFF"/>
              </a:buClr>
              <a:buSzPts val="6500"/>
              <a:buNone/>
              <a:defRPr sz="8666">
                <a:solidFill>
                  <a:srgbClr val="FFFFFF"/>
                </a:solidFill>
              </a:defRPr>
            </a:lvl6pPr>
            <a:lvl7pPr lvl="6" algn="r" rtl="0">
              <a:spcBef>
                <a:spcPts val="0"/>
              </a:spcBef>
              <a:spcAft>
                <a:spcPts val="0"/>
              </a:spcAft>
              <a:buClr>
                <a:srgbClr val="FFFFFF"/>
              </a:buClr>
              <a:buSzPts val="6500"/>
              <a:buNone/>
              <a:defRPr sz="8666">
                <a:solidFill>
                  <a:srgbClr val="FFFFFF"/>
                </a:solidFill>
              </a:defRPr>
            </a:lvl7pPr>
            <a:lvl8pPr lvl="7" algn="r" rtl="0">
              <a:spcBef>
                <a:spcPts val="0"/>
              </a:spcBef>
              <a:spcAft>
                <a:spcPts val="0"/>
              </a:spcAft>
              <a:buClr>
                <a:srgbClr val="FFFFFF"/>
              </a:buClr>
              <a:buSzPts val="6500"/>
              <a:buNone/>
              <a:defRPr sz="8666">
                <a:solidFill>
                  <a:srgbClr val="FFFFFF"/>
                </a:solidFill>
              </a:defRPr>
            </a:lvl8pPr>
            <a:lvl9pPr lvl="8" algn="r" rtl="0">
              <a:spcBef>
                <a:spcPts val="0"/>
              </a:spcBef>
              <a:spcAft>
                <a:spcPts val="0"/>
              </a:spcAft>
              <a:buClr>
                <a:srgbClr val="FFFFFF"/>
              </a:buClr>
              <a:buSzPts val="6500"/>
              <a:buNone/>
              <a:defRPr sz="8666">
                <a:solidFill>
                  <a:srgbClr val="FFFFFF"/>
                </a:solidFill>
              </a:defRPr>
            </a:lvl9pPr>
          </a:lstStyle>
          <a:p>
            <a:r>
              <a:rPr lang="de-DE"/>
              <a:t>Mastertitelformat bearbeiten</a:t>
            </a:r>
            <a:endParaRPr/>
          </a:p>
        </p:txBody>
      </p:sp>
      <p:sp>
        <p:nvSpPr>
          <p:cNvPr id="64" name="Google Shape;64;p14"/>
          <p:cNvSpPr txBox="1">
            <a:spLocks noGrp="1"/>
          </p:cNvSpPr>
          <p:nvPr>
            <p:ph type="title" idx="2" hasCustomPrompt="1"/>
          </p:nvPr>
        </p:nvSpPr>
        <p:spPr>
          <a:xfrm flipH="1">
            <a:off x="6618905" y="3098467"/>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12800"/>
            </a:lvl1pPr>
            <a:lvl2pPr lvl="1"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4958105" y="5373975"/>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8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de-DE"/>
              <a:t>Master-Untertitelformat bearbeiten</a:t>
            </a:r>
            <a:endParaRPr/>
          </a:p>
        </p:txBody>
      </p:sp>
    </p:spTree>
    <p:extLst>
      <p:ext uri="{BB962C8B-B14F-4D97-AF65-F5344CB8AC3E}">
        <p14:creationId xmlns:p14="http://schemas.microsoft.com/office/powerpoint/2010/main" val="1440083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3672724" y="1796051"/>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800"/>
            </a:lvl1pPr>
            <a:lvl2pPr lvl="1" algn="r" rtl="0">
              <a:spcBef>
                <a:spcPts val="0"/>
              </a:spcBef>
              <a:spcAft>
                <a:spcPts val="0"/>
              </a:spcAft>
              <a:buClr>
                <a:srgbClr val="FFFFFF"/>
              </a:buClr>
              <a:buSzPts val="6500"/>
              <a:buNone/>
              <a:defRPr sz="8666">
                <a:solidFill>
                  <a:srgbClr val="FFFFFF"/>
                </a:solidFill>
              </a:defRPr>
            </a:lvl2pPr>
            <a:lvl3pPr lvl="2" algn="r" rtl="0">
              <a:spcBef>
                <a:spcPts val="0"/>
              </a:spcBef>
              <a:spcAft>
                <a:spcPts val="0"/>
              </a:spcAft>
              <a:buClr>
                <a:srgbClr val="FFFFFF"/>
              </a:buClr>
              <a:buSzPts val="6500"/>
              <a:buNone/>
              <a:defRPr sz="8666">
                <a:solidFill>
                  <a:srgbClr val="FFFFFF"/>
                </a:solidFill>
              </a:defRPr>
            </a:lvl3pPr>
            <a:lvl4pPr lvl="3" algn="r" rtl="0">
              <a:spcBef>
                <a:spcPts val="0"/>
              </a:spcBef>
              <a:spcAft>
                <a:spcPts val="0"/>
              </a:spcAft>
              <a:buClr>
                <a:srgbClr val="FFFFFF"/>
              </a:buClr>
              <a:buSzPts val="6500"/>
              <a:buNone/>
              <a:defRPr sz="8666">
                <a:solidFill>
                  <a:srgbClr val="FFFFFF"/>
                </a:solidFill>
              </a:defRPr>
            </a:lvl4pPr>
            <a:lvl5pPr lvl="4" algn="r" rtl="0">
              <a:spcBef>
                <a:spcPts val="0"/>
              </a:spcBef>
              <a:spcAft>
                <a:spcPts val="0"/>
              </a:spcAft>
              <a:buClr>
                <a:srgbClr val="FFFFFF"/>
              </a:buClr>
              <a:buSzPts val="6500"/>
              <a:buNone/>
              <a:defRPr sz="8666">
                <a:solidFill>
                  <a:srgbClr val="FFFFFF"/>
                </a:solidFill>
              </a:defRPr>
            </a:lvl5pPr>
            <a:lvl6pPr lvl="5" algn="r" rtl="0">
              <a:spcBef>
                <a:spcPts val="0"/>
              </a:spcBef>
              <a:spcAft>
                <a:spcPts val="0"/>
              </a:spcAft>
              <a:buClr>
                <a:srgbClr val="FFFFFF"/>
              </a:buClr>
              <a:buSzPts val="6500"/>
              <a:buNone/>
              <a:defRPr sz="8666">
                <a:solidFill>
                  <a:srgbClr val="FFFFFF"/>
                </a:solidFill>
              </a:defRPr>
            </a:lvl6pPr>
            <a:lvl7pPr lvl="6" algn="r" rtl="0">
              <a:spcBef>
                <a:spcPts val="0"/>
              </a:spcBef>
              <a:spcAft>
                <a:spcPts val="0"/>
              </a:spcAft>
              <a:buClr>
                <a:srgbClr val="FFFFFF"/>
              </a:buClr>
              <a:buSzPts val="6500"/>
              <a:buNone/>
              <a:defRPr sz="8666">
                <a:solidFill>
                  <a:srgbClr val="FFFFFF"/>
                </a:solidFill>
              </a:defRPr>
            </a:lvl7pPr>
            <a:lvl8pPr lvl="7" algn="r" rtl="0">
              <a:spcBef>
                <a:spcPts val="0"/>
              </a:spcBef>
              <a:spcAft>
                <a:spcPts val="0"/>
              </a:spcAft>
              <a:buClr>
                <a:srgbClr val="FFFFFF"/>
              </a:buClr>
              <a:buSzPts val="6500"/>
              <a:buNone/>
              <a:defRPr sz="8666">
                <a:solidFill>
                  <a:srgbClr val="FFFFFF"/>
                </a:solidFill>
              </a:defRPr>
            </a:lvl8pPr>
            <a:lvl9pPr lvl="8" algn="r" rtl="0">
              <a:spcBef>
                <a:spcPts val="0"/>
              </a:spcBef>
              <a:spcAft>
                <a:spcPts val="0"/>
              </a:spcAft>
              <a:buClr>
                <a:srgbClr val="FFFFFF"/>
              </a:buClr>
              <a:buSzPts val="6500"/>
              <a:buNone/>
              <a:defRPr sz="8666">
                <a:solidFill>
                  <a:srgbClr val="FFFFFF"/>
                </a:solidFill>
              </a:defRPr>
            </a:lvl9pPr>
          </a:lstStyle>
          <a:p>
            <a:r>
              <a:rPr lang="de-DE"/>
              <a:t>Mastertitelformat bearbeiten</a:t>
            </a:r>
            <a:endParaRPr/>
          </a:p>
        </p:txBody>
      </p:sp>
      <p:sp>
        <p:nvSpPr>
          <p:cNvPr id="68" name="Google Shape;68;p15"/>
          <p:cNvSpPr txBox="1">
            <a:spLocks noGrp="1"/>
          </p:cNvSpPr>
          <p:nvPr>
            <p:ph type="title" idx="2" hasCustomPrompt="1"/>
          </p:nvPr>
        </p:nvSpPr>
        <p:spPr>
          <a:xfrm flipH="1">
            <a:off x="6627924" y="1380284"/>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12800"/>
            </a:lvl1pPr>
            <a:lvl2pPr lvl="1"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4967124" y="3657319"/>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867"/>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r>
              <a:rPr lang="de-DE"/>
              <a:t>Master-Untertitelformat bearbeiten</a:t>
            </a:r>
            <a:endParaRPr/>
          </a:p>
        </p:txBody>
      </p:sp>
    </p:spTree>
    <p:extLst>
      <p:ext uri="{BB962C8B-B14F-4D97-AF65-F5344CB8AC3E}">
        <p14:creationId xmlns:p14="http://schemas.microsoft.com/office/powerpoint/2010/main" val="951841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573337" y="1796051"/>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4800"/>
            </a:lvl1pPr>
            <a:lvl2pPr lvl="1" rtl="0">
              <a:spcBef>
                <a:spcPts val="0"/>
              </a:spcBef>
              <a:spcAft>
                <a:spcPts val="0"/>
              </a:spcAft>
              <a:buClr>
                <a:srgbClr val="FFFFFF"/>
              </a:buClr>
              <a:buSzPts val="6500"/>
              <a:buNone/>
              <a:defRPr sz="8666">
                <a:solidFill>
                  <a:srgbClr val="FFFFFF"/>
                </a:solidFill>
              </a:defRPr>
            </a:lvl2pPr>
            <a:lvl3pPr lvl="2" rtl="0">
              <a:spcBef>
                <a:spcPts val="0"/>
              </a:spcBef>
              <a:spcAft>
                <a:spcPts val="0"/>
              </a:spcAft>
              <a:buClr>
                <a:srgbClr val="FFFFFF"/>
              </a:buClr>
              <a:buSzPts val="6500"/>
              <a:buNone/>
              <a:defRPr sz="8666">
                <a:solidFill>
                  <a:srgbClr val="FFFFFF"/>
                </a:solidFill>
              </a:defRPr>
            </a:lvl3pPr>
            <a:lvl4pPr lvl="3" rtl="0">
              <a:spcBef>
                <a:spcPts val="0"/>
              </a:spcBef>
              <a:spcAft>
                <a:spcPts val="0"/>
              </a:spcAft>
              <a:buClr>
                <a:srgbClr val="FFFFFF"/>
              </a:buClr>
              <a:buSzPts val="6500"/>
              <a:buNone/>
              <a:defRPr sz="8666">
                <a:solidFill>
                  <a:srgbClr val="FFFFFF"/>
                </a:solidFill>
              </a:defRPr>
            </a:lvl4pPr>
            <a:lvl5pPr lvl="4" rtl="0">
              <a:spcBef>
                <a:spcPts val="0"/>
              </a:spcBef>
              <a:spcAft>
                <a:spcPts val="0"/>
              </a:spcAft>
              <a:buClr>
                <a:srgbClr val="FFFFFF"/>
              </a:buClr>
              <a:buSzPts val="6500"/>
              <a:buNone/>
              <a:defRPr sz="8666">
                <a:solidFill>
                  <a:srgbClr val="FFFFFF"/>
                </a:solidFill>
              </a:defRPr>
            </a:lvl5pPr>
            <a:lvl6pPr lvl="5" rtl="0">
              <a:spcBef>
                <a:spcPts val="0"/>
              </a:spcBef>
              <a:spcAft>
                <a:spcPts val="0"/>
              </a:spcAft>
              <a:buClr>
                <a:srgbClr val="FFFFFF"/>
              </a:buClr>
              <a:buSzPts val="6500"/>
              <a:buNone/>
              <a:defRPr sz="8666">
                <a:solidFill>
                  <a:srgbClr val="FFFFFF"/>
                </a:solidFill>
              </a:defRPr>
            </a:lvl6pPr>
            <a:lvl7pPr lvl="6" rtl="0">
              <a:spcBef>
                <a:spcPts val="0"/>
              </a:spcBef>
              <a:spcAft>
                <a:spcPts val="0"/>
              </a:spcAft>
              <a:buClr>
                <a:srgbClr val="FFFFFF"/>
              </a:buClr>
              <a:buSzPts val="6500"/>
              <a:buNone/>
              <a:defRPr sz="8666">
                <a:solidFill>
                  <a:srgbClr val="FFFFFF"/>
                </a:solidFill>
              </a:defRPr>
            </a:lvl7pPr>
            <a:lvl8pPr lvl="7" rtl="0">
              <a:spcBef>
                <a:spcPts val="0"/>
              </a:spcBef>
              <a:spcAft>
                <a:spcPts val="0"/>
              </a:spcAft>
              <a:buClr>
                <a:srgbClr val="FFFFFF"/>
              </a:buClr>
              <a:buSzPts val="6500"/>
              <a:buNone/>
              <a:defRPr sz="8666">
                <a:solidFill>
                  <a:srgbClr val="FFFFFF"/>
                </a:solidFill>
              </a:defRPr>
            </a:lvl8pPr>
            <a:lvl9pPr lvl="8" rtl="0">
              <a:spcBef>
                <a:spcPts val="0"/>
              </a:spcBef>
              <a:spcAft>
                <a:spcPts val="0"/>
              </a:spcAft>
              <a:buClr>
                <a:srgbClr val="FFFFFF"/>
              </a:buClr>
              <a:buSzPts val="6500"/>
              <a:buNone/>
              <a:defRPr sz="8666">
                <a:solidFill>
                  <a:srgbClr val="FFFFFF"/>
                </a:solidFill>
              </a:defRPr>
            </a:lvl9pPr>
          </a:lstStyle>
          <a:p>
            <a:r>
              <a:rPr lang="de-DE"/>
              <a:t>Mastertitelformat bearbeiten</a:t>
            </a:r>
            <a:endParaRPr/>
          </a:p>
        </p:txBody>
      </p:sp>
      <p:sp>
        <p:nvSpPr>
          <p:cNvPr id="72" name="Google Shape;72;p16"/>
          <p:cNvSpPr txBox="1">
            <a:spLocks noGrp="1"/>
          </p:cNvSpPr>
          <p:nvPr>
            <p:ph type="title" idx="2" hasCustomPrompt="1"/>
          </p:nvPr>
        </p:nvSpPr>
        <p:spPr>
          <a:xfrm flipH="1">
            <a:off x="1573337" y="1380284"/>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128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573337" y="3657319"/>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67"/>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r>
              <a:rPr lang="de-DE"/>
              <a:t>Master-Untertitelformat bearbeiten</a:t>
            </a:r>
            <a:endParaRPr/>
          </a:p>
        </p:txBody>
      </p:sp>
    </p:spTree>
    <p:extLst>
      <p:ext uri="{BB962C8B-B14F-4D97-AF65-F5344CB8AC3E}">
        <p14:creationId xmlns:p14="http://schemas.microsoft.com/office/powerpoint/2010/main" val="31876602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3013772" y="2925073"/>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4800"/>
            </a:lvl1pPr>
            <a:lvl2pPr lvl="1" rtl="0">
              <a:spcBef>
                <a:spcPts val="0"/>
              </a:spcBef>
              <a:spcAft>
                <a:spcPts val="0"/>
              </a:spcAft>
              <a:buClr>
                <a:srgbClr val="FFFFFF"/>
              </a:buClr>
              <a:buSzPts val="6500"/>
              <a:buNone/>
              <a:defRPr sz="8666">
                <a:solidFill>
                  <a:srgbClr val="FFFFFF"/>
                </a:solidFill>
              </a:defRPr>
            </a:lvl2pPr>
            <a:lvl3pPr lvl="2" rtl="0">
              <a:spcBef>
                <a:spcPts val="0"/>
              </a:spcBef>
              <a:spcAft>
                <a:spcPts val="0"/>
              </a:spcAft>
              <a:buClr>
                <a:srgbClr val="FFFFFF"/>
              </a:buClr>
              <a:buSzPts val="6500"/>
              <a:buNone/>
              <a:defRPr sz="8666">
                <a:solidFill>
                  <a:srgbClr val="FFFFFF"/>
                </a:solidFill>
              </a:defRPr>
            </a:lvl3pPr>
            <a:lvl4pPr lvl="3" rtl="0">
              <a:spcBef>
                <a:spcPts val="0"/>
              </a:spcBef>
              <a:spcAft>
                <a:spcPts val="0"/>
              </a:spcAft>
              <a:buClr>
                <a:srgbClr val="FFFFFF"/>
              </a:buClr>
              <a:buSzPts val="6500"/>
              <a:buNone/>
              <a:defRPr sz="8666">
                <a:solidFill>
                  <a:srgbClr val="FFFFFF"/>
                </a:solidFill>
              </a:defRPr>
            </a:lvl4pPr>
            <a:lvl5pPr lvl="4" rtl="0">
              <a:spcBef>
                <a:spcPts val="0"/>
              </a:spcBef>
              <a:spcAft>
                <a:spcPts val="0"/>
              </a:spcAft>
              <a:buClr>
                <a:srgbClr val="FFFFFF"/>
              </a:buClr>
              <a:buSzPts val="6500"/>
              <a:buNone/>
              <a:defRPr sz="8666">
                <a:solidFill>
                  <a:srgbClr val="FFFFFF"/>
                </a:solidFill>
              </a:defRPr>
            </a:lvl5pPr>
            <a:lvl6pPr lvl="5" rtl="0">
              <a:spcBef>
                <a:spcPts val="0"/>
              </a:spcBef>
              <a:spcAft>
                <a:spcPts val="0"/>
              </a:spcAft>
              <a:buClr>
                <a:srgbClr val="FFFFFF"/>
              </a:buClr>
              <a:buSzPts val="6500"/>
              <a:buNone/>
              <a:defRPr sz="8666">
                <a:solidFill>
                  <a:srgbClr val="FFFFFF"/>
                </a:solidFill>
              </a:defRPr>
            </a:lvl6pPr>
            <a:lvl7pPr lvl="6" rtl="0">
              <a:spcBef>
                <a:spcPts val="0"/>
              </a:spcBef>
              <a:spcAft>
                <a:spcPts val="0"/>
              </a:spcAft>
              <a:buClr>
                <a:srgbClr val="FFFFFF"/>
              </a:buClr>
              <a:buSzPts val="6500"/>
              <a:buNone/>
              <a:defRPr sz="8666">
                <a:solidFill>
                  <a:srgbClr val="FFFFFF"/>
                </a:solidFill>
              </a:defRPr>
            </a:lvl7pPr>
            <a:lvl8pPr lvl="7" rtl="0">
              <a:spcBef>
                <a:spcPts val="0"/>
              </a:spcBef>
              <a:spcAft>
                <a:spcPts val="0"/>
              </a:spcAft>
              <a:buClr>
                <a:srgbClr val="FFFFFF"/>
              </a:buClr>
              <a:buSzPts val="6500"/>
              <a:buNone/>
              <a:defRPr sz="8666">
                <a:solidFill>
                  <a:srgbClr val="FFFFFF"/>
                </a:solidFill>
              </a:defRPr>
            </a:lvl8pPr>
            <a:lvl9pPr lvl="8" rtl="0">
              <a:spcBef>
                <a:spcPts val="0"/>
              </a:spcBef>
              <a:spcAft>
                <a:spcPts val="0"/>
              </a:spcAft>
              <a:buClr>
                <a:srgbClr val="FFFFFF"/>
              </a:buClr>
              <a:buSzPts val="6500"/>
              <a:buNone/>
              <a:defRPr sz="8666">
                <a:solidFill>
                  <a:srgbClr val="FFFFFF"/>
                </a:solidFill>
              </a:defRPr>
            </a:lvl9pPr>
          </a:lstStyle>
          <a:p>
            <a:r>
              <a:rPr lang="de-DE"/>
              <a:t>Mastertitelformat bearbeiten</a:t>
            </a:r>
            <a:endParaRPr/>
          </a:p>
        </p:txBody>
      </p:sp>
      <p:sp>
        <p:nvSpPr>
          <p:cNvPr id="76" name="Google Shape;76;p17"/>
          <p:cNvSpPr txBox="1">
            <a:spLocks noGrp="1"/>
          </p:cNvSpPr>
          <p:nvPr>
            <p:ph type="title" idx="2" hasCustomPrompt="1"/>
          </p:nvPr>
        </p:nvSpPr>
        <p:spPr>
          <a:xfrm flipH="1">
            <a:off x="3013772" y="2509307"/>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128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3013772" y="4634739"/>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de-DE"/>
              <a:t>Master-Untertitelformat bearbeiten</a:t>
            </a:r>
            <a:endParaRPr/>
          </a:p>
        </p:txBody>
      </p:sp>
    </p:spTree>
    <p:extLst>
      <p:ext uri="{BB962C8B-B14F-4D97-AF65-F5344CB8AC3E}">
        <p14:creationId xmlns:p14="http://schemas.microsoft.com/office/powerpoint/2010/main" val="3035585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5">
  <p:cSld name="Section header 5">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2264096" y="2904633"/>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800"/>
            </a:lvl1pPr>
            <a:lvl2pPr lvl="1" algn="r" rtl="0">
              <a:spcBef>
                <a:spcPts val="0"/>
              </a:spcBef>
              <a:spcAft>
                <a:spcPts val="0"/>
              </a:spcAft>
              <a:buClr>
                <a:srgbClr val="FFFFFF"/>
              </a:buClr>
              <a:buSzPts val="6500"/>
              <a:buNone/>
              <a:defRPr sz="8666">
                <a:solidFill>
                  <a:srgbClr val="FFFFFF"/>
                </a:solidFill>
              </a:defRPr>
            </a:lvl2pPr>
            <a:lvl3pPr lvl="2" algn="r" rtl="0">
              <a:spcBef>
                <a:spcPts val="0"/>
              </a:spcBef>
              <a:spcAft>
                <a:spcPts val="0"/>
              </a:spcAft>
              <a:buClr>
                <a:srgbClr val="FFFFFF"/>
              </a:buClr>
              <a:buSzPts val="6500"/>
              <a:buNone/>
              <a:defRPr sz="8666">
                <a:solidFill>
                  <a:srgbClr val="FFFFFF"/>
                </a:solidFill>
              </a:defRPr>
            </a:lvl3pPr>
            <a:lvl4pPr lvl="3" algn="r" rtl="0">
              <a:spcBef>
                <a:spcPts val="0"/>
              </a:spcBef>
              <a:spcAft>
                <a:spcPts val="0"/>
              </a:spcAft>
              <a:buClr>
                <a:srgbClr val="FFFFFF"/>
              </a:buClr>
              <a:buSzPts val="6500"/>
              <a:buNone/>
              <a:defRPr sz="8666">
                <a:solidFill>
                  <a:srgbClr val="FFFFFF"/>
                </a:solidFill>
              </a:defRPr>
            </a:lvl4pPr>
            <a:lvl5pPr lvl="4" algn="r" rtl="0">
              <a:spcBef>
                <a:spcPts val="0"/>
              </a:spcBef>
              <a:spcAft>
                <a:spcPts val="0"/>
              </a:spcAft>
              <a:buClr>
                <a:srgbClr val="FFFFFF"/>
              </a:buClr>
              <a:buSzPts val="6500"/>
              <a:buNone/>
              <a:defRPr sz="8666">
                <a:solidFill>
                  <a:srgbClr val="FFFFFF"/>
                </a:solidFill>
              </a:defRPr>
            </a:lvl5pPr>
            <a:lvl6pPr lvl="5" algn="r" rtl="0">
              <a:spcBef>
                <a:spcPts val="0"/>
              </a:spcBef>
              <a:spcAft>
                <a:spcPts val="0"/>
              </a:spcAft>
              <a:buClr>
                <a:srgbClr val="FFFFFF"/>
              </a:buClr>
              <a:buSzPts val="6500"/>
              <a:buNone/>
              <a:defRPr sz="8666">
                <a:solidFill>
                  <a:srgbClr val="FFFFFF"/>
                </a:solidFill>
              </a:defRPr>
            </a:lvl6pPr>
            <a:lvl7pPr lvl="6" algn="r" rtl="0">
              <a:spcBef>
                <a:spcPts val="0"/>
              </a:spcBef>
              <a:spcAft>
                <a:spcPts val="0"/>
              </a:spcAft>
              <a:buClr>
                <a:srgbClr val="FFFFFF"/>
              </a:buClr>
              <a:buSzPts val="6500"/>
              <a:buNone/>
              <a:defRPr sz="8666">
                <a:solidFill>
                  <a:srgbClr val="FFFFFF"/>
                </a:solidFill>
              </a:defRPr>
            </a:lvl7pPr>
            <a:lvl8pPr lvl="7" algn="r" rtl="0">
              <a:spcBef>
                <a:spcPts val="0"/>
              </a:spcBef>
              <a:spcAft>
                <a:spcPts val="0"/>
              </a:spcAft>
              <a:buClr>
                <a:srgbClr val="FFFFFF"/>
              </a:buClr>
              <a:buSzPts val="6500"/>
              <a:buNone/>
              <a:defRPr sz="8666">
                <a:solidFill>
                  <a:srgbClr val="FFFFFF"/>
                </a:solidFill>
              </a:defRPr>
            </a:lvl8pPr>
            <a:lvl9pPr lvl="8" algn="r" rtl="0">
              <a:spcBef>
                <a:spcPts val="0"/>
              </a:spcBef>
              <a:spcAft>
                <a:spcPts val="0"/>
              </a:spcAft>
              <a:buClr>
                <a:srgbClr val="FFFFFF"/>
              </a:buClr>
              <a:buSzPts val="6500"/>
              <a:buNone/>
              <a:defRPr sz="8666">
                <a:solidFill>
                  <a:srgbClr val="FFFFFF"/>
                </a:solidFill>
              </a:defRPr>
            </a:lvl9pPr>
          </a:lstStyle>
          <a:p>
            <a:r>
              <a:rPr lang="de-DE"/>
              <a:t>Mastertitelformat bearbeiten</a:t>
            </a:r>
            <a:endParaRPr/>
          </a:p>
        </p:txBody>
      </p:sp>
      <p:sp>
        <p:nvSpPr>
          <p:cNvPr id="80" name="Google Shape;80;p18"/>
          <p:cNvSpPr txBox="1">
            <a:spLocks noGrp="1"/>
          </p:cNvSpPr>
          <p:nvPr>
            <p:ph type="title" idx="2" hasCustomPrompt="1"/>
          </p:nvPr>
        </p:nvSpPr>
        <p:spPr>
          <a:xfrm flipH="1">
            <a:off x="5219296" y="2488867"/>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12800"/>
            </a:lvl1pPr>
            <a:lvl2pPr lvl="1"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3558496" y="4634739"/>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8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de-DE"/>
              <a:t>Master-Untertitelformat bearbeiten</a:t>
            </a:r>
            <a:endParaRPr/>
          </a:p>
        </p:txBody>
      </p:sp>
    </p:spTree>
    <p:extLst>
      <p:ext uri="{BB962C8B-B14F-4D97-AF65-F5344CB8AC3E}">
        <p14:creationId xmlns:p14="http://schemas.microsoft.com/office/powerpoint/2010/main" val="1841051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963167" y="1930400"/>
            <a:ext cx="4785600" cy="42084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867"/>
            </a:lvl1pPr>
            <a:lvl2pPr marL="1219170" lvl="1" indent="-406390" rtl="0">
              <a:spcBef>
                <a:spcPts val="0"/>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pPr lvl="0"/>
            <a:r>
              <a:rPr lang="de-DE"/>
              <a:t>Mastertextformat bearbeiten</a:t>
            </a:r>
          </a:p>
        </p:txBody>
      </p:sp>
      <p:sp>
        <p:nvSpPr>
          <p:cNvPr id="84" name="Google Shape;84;p19"/>
          <p:cNvSpPr txBox="1">
            <a:spLocks noGrp="1"/>
          </p:cNvSpPr>
          <p:nvPr>
            <p:ph type="body" idx="2"/>
          </p:nvPr>
        </p:nvSpPr>
        <p:spPr>
          <a:xfrm>
            <a:off x="6443200" y="1930400"/>
            <a:ext cx="4785600" cy="42084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pPr lvl="0"/>
            <a:r>
              <a:rPr lang="de-DE"/>
              <a:t>Mastertextformat bearbeiten</a:t>
            </a:r>
          </a:p>
        </p:txBody>
      </p:sp>
      <p:sp>
        <p:nvSpPr>
          <p:cNvPr id="85" name="Google Shape;85;p19"/>
          <p:cNvSpPr txBox="1">
            <a:spLocks noGrp="1"/>
          </p:cNvSpPr>
          <p:nvPr>
            <p:ph type="subTitle" idx="3"/>
          </p:nvPr>
        </p:nvSpPr>
        <p:spPr>
          <a:xfrm>
            <a:off x="965200" y="1270000"/>
            <a:ext cx="10265600" cy="533200"/>
          </a:xfrm>
          <a:prstGeom prst="rect">
            <a:avLst/>
          </a:prstGeom>
        </p:spPr>
        <p:txBody>
          <a:bodyPr spcFirstLastPara="1" wrap="square" lIns="91425" tIns="91425" rIns="91425" bIns="91425" anchor="t" anchorCtr="0">
            <a:noAutofit/>
          </a:bodyPr>
          <a:lstStyle>
            <a:lvl1pPr lvl="0" rtl="0">
              <a:lnSpc>
                <a:spcPct val="100000"/>
              </a:lnSpc>
              <a:spcBef>
                <a:spcPts val="4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2133"/>
              </a:spcBef>
              <a:spcAft>
                <a:spcPts val="0"/>
              </a:spcAft>
              <a:buSzPts val="1200"/>
              <a:buNone/>
              <a:defRPr/>
            </a:lvl3pPr>
            <a:lvl4pPr lvl="3" rtl="0">
              <a:spcBef>
                <a:spcPts val="2133"/>
              </a:spcBef>
              <a:spcAft>
                <a:spcPts val="0"/>
              </a:spcAft>
              <a:buSzPts val="1200"/>
              <a:buNone/>
              <a:defRPr/>
            </a:lvl4pPr>
            <a:lvl5pPr lvl="4" rtl="0">
              <a:spcBef>
                <a:spcPts val="2133"/>
              </a:spcBef>
              <a:spcAft>
                <a:spcPts val="0"/>
              </a:spcAft>
              <a:buSzPts val="1200"/>
              <a:buNone/>
              <a:defRPr/>
            </a:lvl5pPr>
            <a:lvl6pPr lvl="5" rtl="0">
              <a:spcBef>
                <a:spcPts val="2133"/>
              </a:spcBef>
              <a:spcAft>
                <a:spcPts val="0"/>
              </a:spcAft>
              <a:buSzPts val="1200"/>
              <a:buNone/>
              <a:defRPr/>
            </a:lvl6pPr>
            <a:lvl7pPr lvl="6" rtl="0">
              <a:spcBef>
                <a:spcPts val="2133"/>
              </a:spcBef>
              <a:spcAft>
                <a:spcPts val="0"/>
              </a:spcAft>
              <a:buSzPts val="1200"/>
              <a:buNone/>
              <a:defRPr/>
            </a:lvl7pPr>
            <a:lvl8pPr lvl="7" rtl="0">
              <a:spcBef>
                <a:spcPts val="2133"/>
              </a:spcBef>
              <a:spcAft>
                <a:spcPts val="0"/>
              </a:spcAft>
              <a:buSzPts val="1200"/>
              <a:buNone/>
              <a:defRPr/>
            </a:lvl8pPr>
            <a:lvl9pPr lvl="8" rtl="0">
              <a:spcBef>
                <a:spcPts val="2133"/>
              </a:spcBef>
              <a:spcAft>
                <a:spcPts val="2133"/>
              </a:spcAft>
              <a:buSzPts val="1200"/>
              <a:buNone/>
              <a:defRPr/>
            </a:lvl9pPr>
          </a:lstStyle>
          <a:p>
            <a:r>
              <a:rPr lang="de-DE"/>
              <a:t>Master-Untertitelformat bearbeiten</a:t>
            </a:r>
            <a:endParaRPr/>
          </a:p>
        </p:txBody>
      </p:sp>
      <p:sp>
        <p:nvSpPr>
          <p:cNvPr id="86" name="Google Shape;86;p19"/>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de-DE"/>
              <a:t>Mastertitelformat bearbeiten</a:t>
            </a:r>
            <a:endParaRPr/>
          </a:p>
        </p:txBody>
      </p:sp>
    </p:spTree>
    <p:extLst>
      <p:ext uri="{BB962C8B-B14F-4D97-AF65-F5344CB8AC3E}">
        <p14:creationId xmlns:p14="http://schemas.microsoft.com/office/powerpoint/2010/main" val="32909820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7488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rgbClr val="000000"/>
              </a:buClr>
              <a:buSzPts val="1800"/>
              <a:buNone/>
              <a:defRPr sz="2400">
                <a:solidFill>
                  <a:srgbClr val="000000"/>
                </a:solidFill>
              </a:defRPr>
            </a:lvl2pPr>
            <a:lvl3pPr lvl="2" rtl="0">
              <a:spcBef>
                <a:spcPts val="0"/>
              </a:spcBef>
              <a:spcAft>
                <a:spcPts val="0"/>
              </a:spcAft>
              <a:buClr>
                <a:srgbClr val="000000"/>
              </a:buClr>
              <a:buSzPts val="1800"/>
              <a:buNone/>
              <a:defRPr sz="2400">
                <a:solidFill>
                  <a:srgbClr val="000000"/>
                </a:solidFill>
              </a:defRPr>
            </a:lvl3pPr>
            <a:lvl4pPr lvl="3" rtl="0">
              <a:spcBef>
                <a:spcPts val="0"/>
              </a:spcBef>
              <a:spcAft>
                <a:spcPts val="0"/>
              </a:spcAft>
              <a:buClr>
                <a:srgbClr val="000000"/>
              </a:buClr>
              <a:buSzPts val="1800"/>
              <a:buNone/>
              <a:defRPr sz="2400">
                <a:solidFill>
                  <a:srgbClr val="000000"/>
                </a:solidFill>
              </a:defRPr>
            </a:lvl4pPr>
            <a:lvl5pPr lvl="4" rtl="0">
              <a:spcBef>
                <a:spcPts val="0"/>
              </a:spcBef>
              <a:spcAft>
                <a:spcPts val="0"/>
              </a:spcAft>
              <a:buClr>
                <a:srgbClr val="000000"/>
              </a:buClr>
              <a:buSzPts val="1800"/>
              <a:buNone/>
              <a:defRPr sz="2400">
                <a:solidFill>
                  <a:srgbClr val="000000"/>
                </a:solidFill>
              </a:defRPr>
            </a:lvl5pPr>
            <a:lvl6pPr lvl="5" rtl="0">
              <a:spcBef>
                <a:spcPts val="0"/>
              </a:spcBef>
              <a:spcAft>
                <a:spcPts val="0"/>
              </a:spcAft>
              <a:buClr>
                <a:srgbClr val="000000"/>
              </a:buClr>
              <a:buSzPts val="1800"/>
              <a:buNone/>
              <a:defRPr sz="2400">
                <a:solidFill>
                  <a:srgbClr val="000000"/>
                </a:solidFill>
              </a:defRPr>
            </a:lvl6pPr>
            <a:lvl7pPr lvl="6" rtl="0">
              <a:spcBef>
                <a:spcPts val="0"/>
              </a:spcBef>
              <a:spcAft>
                <a:spcPts val="0"/>
              </a:spcAft>
              <a:buClr>
                <a:srgbClr val="000000"/>
              </a:buClr>
              <a:buSzPts val="1800"/>
              <a:buNone/>
              <a:defRPr sz="2400">
                <a:solidFill>
                  <a:srgbClr val="000000"/>
                </a:solidFill>
              </a:defRPr>
            </a:lvl7pPr>
            <a:lvl8pPr lvl="7" rtl="0">
              <a:spcBef>
                <a:spcPts val="0"/>
              </a:spcBef>
              <a:spcAft>
                <a:spcPts val="0"/>
              </a:spcAft>
              <a:buClr>
                <a:srgbClr val="000000"/>
              </a:buClr>
              <a:buSzPts val="1800"/>
              <a:buNone/>
              <a:defRPr sz="2400">
                <a:solidFill>
                  <a:srgbClr val="000000"/>
                </a:solidFill>
              </a:defRPr>
            </a:lvl8pPr>
            <a:lvl9pPr lvl="8" rtl="0">
              <a:spcBef>
                <a:spcPts val="0"/>
              </a:spcBef>
              <a:spcAft>
                <a:spcPts val="0"/>
              </a:spcAft>
              <a:buClr>
                <a:srgbClr val="000000"/>
              </a:buClr>
              <a:buSzPts val="1800"/>
              <a:buNone/>
              <a:defRPr sz="2400">
                <a:solidFill>
                  <a:srgbClr val="000000"/>
                </a:solidFill>
              </a:defRPr>
            </a:lvl9pPr>
          </a:lstStyle>
          <a:p>
            <a:r>
              <a:rPr lang="de-DE"/>
              <a:t>Mastertitelformat bearbeiten</a:t>
            </a:r>
            <a:endParaRPr/>
          </a:p>
        </p:txBody>
      </p:sp>
      <p:sp>
        <p:nvSpPr>
          <p:cNvPr id="89" name="Google Shape;89;p20"/>
          <p:cNvSpPr txBox="1">
            <a:spLocks noGrp="1"/>
          </p:cNvSpPr>
          <p:nvPr>
            <p:ph type="subTitle" idx="1"/>
          </p:nvPr>
        </p:nvSpPr>
        <p:spPr>
          <a:xfrm>
            <a:off x="1163267" y="4120633"/>
            <a:ext cx="27360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solidFill>
                  <a:srgbClr val="000000"/>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de-DE"/>
              <a:t>Master-Untertitelformat bearbeiten</a:t>
            </a:r>
            <a:endParaRPr/>
          </a:p>
        </p:txBody>
      </p:sp>
      <p:sp>
        <p:nvSpPr>
          <p:cNvPr id="90" name="Google Shape;90;p20"/>
          <p:cNvSpPr txBox="1">
            <a:spLocks noGrp="1"/>
          </p:cNvSpPr>
          <p:nvPr>
            <p:ph type="ctrTitle" idx="2"/>
          </p:nvPr>
        </p:nvSpPr>
        <p:spPr>
          <a:xfrm>
            <a:off x="43136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rgbClr val="000000"/>
              </a:buClr>
              <a:buSzPts val="1800"/>
              <a:buNone/>
              <a:defRPr sz="2400">
                <a:solidFill>
                  <a:srgbClr val="000000"/>
                </a:solidFill>
              </a:defRPr>
            </a:lvl2pPr>
            <a:lvl3pPr lvl="2" rtl="0">
              <a:spcBef>
                <a:spcPts val="0"/>
              </a:spcBef>
              <a:spcAft>
                <a:spcPts val="0"/>
              </a:spcAft>
              <a:buClr>
                <a:srgbClr val="000000"/>
              </a:buClr>
              <a:buSzPts val="1800"/>
              <a:buNone/>
              <a:defRPr sz="2400">
                <a:solidFill>
                  <a:srgbClr val="000000"/>
                </a:solidFill>
              </a:defRPr>
            </a:lvl3pPr>
            <a:lvl4pPr lvl="3" rtl="0">
              <a:spcBef>
                <a:spcPts val="0"/>
              </a:spcBef>
              <a:spcAft>
                <a:spcPts val="0"/>
              </a:spcAft>
              <a:buClr>
                <a:srgbClr val="000000"/>
              </a:buClr>
              <a:buSzPts val="1800"/>
              <a:buNone/>
              <a:defRPr sz="2400">
                <a:solidFill>
                  <a:srgbClr val="000000"/>
                </a:solidFill>
              </a:defRPr>
            </a:lvl4pPr>
            <a:lvl5pPr lvl="4" rtl="0">
              <a:spcBef>
                <a:spcPts val="0"/>
              </a:spcBef>
              <a:spcAft>
                <a:spcPts val="0"/>
              </a:spcAft>
              <a:buClr>
                <a:srgbClr val="000000"/>
              </a:buClr>
              <a:buSzPts val="1800"/>
              <a:buNone/>
              <a:defRPr sz="2400">
                <a:solidFill>
                  <a:srgbClr val="000000"/>
                </a:solidFill>
              </a:defRPr>
            </a:lvl5pPr>
            <a:lvl6pPr lvl="5" rtl="0">
              <a:spcBef>
                <a:spcPts val="0"/>
              </a:spcBef>
              <a:spcAft>
                <a:spcPts val="0"/>
              </a:spcAft>
              <a:buClr>
                <a:srgbClr val="000000"/>
              </a:buClr>
              <a:buSzPts val="1800"/>
              <a:buNone/>
              <a:defRPr sz="2400">
                <a:solidFill>
                  <a:srgbClr val="000000"/>
                </a:solidFill>
              </a:defRPr>
            </a:lvl6pPr>
            <a:lvl7pPr lvl="6" rtl="0">
              <a:spcBef>
                <a:spcPts val="0"/>
              </a:spcBef>
              <a:spcAft>
                <a:spcPts val="0"/>
              </a:spcAft>
              <a:buClr>
                <a:srgbClr val="000000"/>
              </a:buClr>
              <a:buSzPts val="1800"/>
              <a:buNone/>
              <a:defRPr sz="2400">
                <a:solidFill>
                  <a:srgbClr val="000000"/>
                </a:solidFill>
              </a:defRPr>
            </a:lvl7pPr>
            <a:lvl8pPr lvl="7" rtl="0">
              <a:spcBef>
                <a:spcPts val="0"/>
              </a:spcBef>
              <a:spcAft>
                <a:spcPts val="0"/>
              </a:spcAft>
              <a:buClr>
                <a:srgbClr val="000000"/>
              </a:buClr>
              <a:buSzPts val="1800"/>
              <a:buNone/>
              <a:defRPr sz="2400">
                <a:solidFill>
                  <a:srgbClr val="000000"/>
                </a:solidFill>
              </a:defRPr>
            </a:lvl8pPr>
            <a:lvl9pPr lvl="8" rtl="0">
              <a:spcBef>
                <a:spcPts val="0"/>
              </a:spcBef>
              <a:spcAft>
                <a:spcPts val="0"/>
              </a:spcAft>
              <a:buClr>
                <a:srgbClr val="000000"/>
              </a:buClr>
              <a:buSzPts val="1800"/>
              <a:buNone/>
              <a:defRPr sz="2400">
                <a:solidFill>
                  <a:srgbClr val="000000"/>
                </a:solidFill>
              </a:defRPr>
            </a:lvl9pPr>
          </a:lstStyle>
          <a:p>
            <a:r>
              <a:rPr lang="de-DE"/>
              <a:t>Mastertitelformat bearbeiten</a:t>
            </a:r>
            <a:endParaRPr/>
          </a:p>
        </p:txBody>
      </p:sp>
      <p:sp>
        <p:nvSpPr>
          <p:cNvPr id="91" name="Google Shape;91;p20"/>
          <p:cNvSpPr txBox="1">
            <a:spLocks noGrp="1"/>
          </p:cNvSpPr>
          <p:nvPr>
            <p:ph type="subTitle" idx="3"/>
          </p:nvPr>
        </p:nvSpPr>
        <p:spPr>
          <a:xfrm>
            <a:off x="4617200" y="2715667"/>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solidFill>
                  <a:srgbClr val="000000"/>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de-DE"/>
              <a:t>Master-Untertitelformat bearbeiten</a:t>
            </a:r>
            <a:endParaRPr/>
          </a:p>
        </p:txBody>
      </p:sp>
      <p:sp>
        <p:nvSpPr>
          <p:cNvPr id="92" name="Google Shape;92;p20"/>
          <p:cNvSpPr txBox="1">
            <a:spLocks noGrp="1"/>
          </p:cNvSpPr>
          <p:nvPr>
            <p:ph type="ctrTitle" idx="4"/>
          </p:nvPr>
        </p:nvSpPr>
        <p:spPr>
          <a:xfrm>
            <a:off x="78784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rgbClr val="000000"/>
              </a:buClr>
              <a:buSzPts val="1800"/>
              <a:buNone/>
              <a:defRPr sz="2400">
                <a:solidFill>
                  <a:srgbClr val="000000"/>
                </a:solidFill>
              </a:defRPr>
            </a:lvl2pPr>
            <a:lvl3pPr lvl="2" rtl="0">
              <a:spcBef>
                <a:spcPts val="0"/>
              </a:spcBef>
              <a:spcAft>
                <a:spcPts val="0"/>
              </a:spcAft>
              <a:buClr>
                <a:srgbClr val="000000"/>
              </a:buClr>
              <a:buSzPts val="1800"/>
              <a:buNone/>
              <a:defRPr sz="2400">
                <a:solidFill>
                  <a:srgbClr val="000000"/>
                </a:solidFill>
              </a:defRPr>
            </a:lvl3pPr>
            <a:lvl4pPr lvl="3" rtl="0">
              <a:spcBef>
                <a:spcPts val="0"/>
              </a:spcBef>
              <a:spcAft>
                <a:spcPts val="0"/>
              </a:spcAft>
              <a:buClr>
                <a:srgbClr val="000000"/>
              </a:buClr>
              <a:buSzPts val="1800"/>
              <a:buNone/>
              <a:defRPr sz="2400">
                <a:solidFill>
                  <a:srgbClr val="000000"/>
                </a:solidFill>
              </a:defRPr>
            </a:lvl4pPr>
            <a:lvl5pPr lvl="4" rtl="0">
              <a:spcBef>
                <a:spcPts val="0"/>
              </a:spcBef>
              <a:spcAft>
                <a:spcPts val="0"/>
              </a:spcAft>
              <a:buClr>
                <a:srgbClr val="000000"/>
              </a:buClr>
              <a:buSzPts val="1800"/>
              <a:buNone/>
              <a:defRPr sz="2400">
                <a:solidFill>
                  <a:srgbClr val="000000"/>
                </a:solidFill>
              </a:defRPr>
            </a:lvl5pPr>
            <a:lvl6pPr lvl="5" rtl="0">
              <a:spcBef>
                <a:spcPts val="0"/>
              </a:spcBef>
              <a:spcAft>
                <a:spcPts val="0"/>
              </a:spcAft>
              <a:buClr>
                <a:srgbClr val="000000"/>
              </a:buClr>
              <a:buSzPts val="1800"/>
              <a:buNone/>
              <a:defRPr sz="2400">
                <a:solidFill>
                  <a:srgbClr val="000000"/>
                </a:solidFill>
              </a:defRPr>
            </a:lvl6pPr>
            <a:lvl7pPr lvl="6" rtl="0">
              <a:spcBef>
                <a:spcPts val="0"/>
              </a:spcBef>
              <a:spcAft>
                <a:spcPts val="0"/>
              </a:spcAft>
              <a:buClr>
                <a:srgbClr val="000000"/>
              </a:buClr>
              <a:buSzPts val="1800"/>
              <a:buNone/>
              <a:defRPr sz="2400">
                <a:solidFill>
                  <a:srgbClr val="000000"/>
                </a:solidFill>
              </a:defRPr>
            </a:lvl7pPr>
            <a:lvl8pPr lvl="7" rtl="0">
              <a:spcBef>
                <a:spcPts val="0"/>
              </a:spcBef>
              <a:spcAft>
                <a:spcPts val="0"/>
              </a:spcAft>
              <a:buClr>
                <a:srgbClr val="000000"/>
              </a:buClr>
              <a:buSzPts val="1800"/>
              <a:buNone/>
              <a:defRPr sz="2400">
                <a:solidFill>
                  <a:srgbClr val="000000"/>
                </a:solidFill>
              </a:defRPr>
            </a:lvl8pPr>
            <a:lvl9pPr lvl="8" rtl="0">
              <a:spcBef>
                <a:spcPts val="0"/>
              </a:spcBef>
              <a:spcAft>
                <a:spcPts val="0"/>
              </a:spcAft>
              <a:buClr>
                <a:srgbClr val="000000"/>
              </a:buClr>
              <a:buSzPts val="1800"/>
              <a:buNone/>
              <a:defRPr sz="2400">
                <a:solidFill>
                  <a:srgbClr val="000000"/>
                </a:solidFill>
              </a:defRPr>
            </a:lvl9pPr>
          </a:lstStyle>
          <a:p>
            <a:r>
              <a:rPr lang="de-DE"/>
              <a:t>Mastertitelformat bearbeiten</a:t>
            </a:r>
            <a:endParaRPr/>
          </a:p>
        </p:txBody>
      </p:sp>
      <p:sp>
        <p:nvSpPr>
          <p:cNvPr id="93" name="Google Shape;93;p20"/>
          <p:cNvSpPr txBox="1">
            <a:spLocks noGrp="1"/>
          </p:cNvSpPr>
          <p:nvPr>
            <p:ph type="subTitle" idx="5"/>
          </p:nvPr>
        </p:nvSpPr>
        <p:spPr>
          <a:xfrm>
            <a:off x="8182000" y="4120633"/>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solidFill>
                  <a:srgbClr val="000000"/>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de-DE"/>
              <a:t>Master-Untertitelformat bearbeiten</a:t>
            </a:r>
            <a:endParaRPr/>
          </a:p>
        </p:txBody>
      </p:sp>
      <p:sp>
        <p:nvSpPr>
          <p:cNvPr id="94" name="Google Shape;94;p20"/>
          <p:cNvSpPr txBox="1">
            <a:spLocks noGrp="1"/>
          </p:cNvSpPr>
          <p:nvPr>
            <p:ph type="ctrTitle" idx="6"/>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de-DE"/>
              <a:t>Mastertitelformat bearbeiten</a:t>
            </a:r>
            <a:endParaRPr/>
          </a:p>
        </p:txBody>
      </p:sp>
    </p:spTree>
    <p:extLst>
      <p:ext uri="{BB962C8B-B14F-4D97-AF65-F5344CB8AC3E}">
        <p14:creationId xmlns:p14="http://schemas.microsoft.com/office/powerpoint/2010/main" val="29326721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de-DE"/>
              <a:t>Mastertitelformat bearbeiten</a:t>
            </a:r>
            <a:endParaRPr/>
          </a:p>
        </p:txBody>
      </p:sp>
      <p:sp>
        <p:nvSpPr>
          <p:cNvPr id="97" name="Google Shape;97;p21"/>
          <p:cNvSpPr txBox="1">
            <a:spLocks noGrp="1"/>
          </p:cNvSpPr>
          <p:nvPr>
            <p:ph type="ctrTitle" idx="2"/>
          </p:nvPr>
        </p:nvSpPr>
        <p:spPr>
          <a:xfrm>
            <a:off x="3047680" y="2202723"/>
            <a:ext cx="23908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r>
              <a:rPr lang="de-DE"/>
              <a:t>Mastertitelformat bearbeiten</a:t>
            </a:r>
            <a:endParaRPr/>
          </a:p>
        </p:txBody>
      </p:sp>
      <p:sp>
        <p:nvSpPr>
          <p:cNvPr id="98" name="Google Shape;98;p21"/>
          <p:cNvSpPr txBox="1">
            <a:spLocks noGrp="1"/>
          </p:cNvSpPr>
          <p:nvPr>
            <p:ph type="subTitle" idx="1"/>
          </p:nvPr>
        </p:nvSpPr>
        <p:spPr>
          <a:xfrm>
            <a:off x="3047680" y="2595056"/>
            <a:ext cx="22776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de-DE"/>
              <a:t>Master-Untertitelformat bearbeiten</a:t>
            </a:r>
            <a:endParaRPr/>
          </a:p>
        </p:txBody>
      </p:sp>
      <p:sp>
        <p:nvSpPr>
          <p:cNvPr id="99" name="Google Shape;99;p21"/>
          <p:cNvSpPr txBox="1">
            <a:spLocks noGrp="1"/>
          </p:cNvSpPr>
          <p:nvPr>
            <p:ph type="ctrTitle" idx="3"/>
          </p:nvPr>
        </p:nvSpPr>
        <p:spPr>
          <a:xfrm>
            <a:off x="3047680" y="4760764"/>
            <a:ext cx="23908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r>
              <a:rPr lang="de-DE"/>
              <a:t>Mastertitelformat bearbeiten</a:t>
            </a:r>
            <a:endParaRPr/>
          </a:p>
        </p:txBody>
      </p:sp>
      <p:sp>
        <p:nvSpPr>
          <p:cNvPr id="100" name="Google Shape;100;p21"/>
          <p:cNvSpPr txBox="1">
            <a:spLocks noGrp="1"/>
          </p:cNvSpPr>
          <p:nvPr>
            <p:ph type="subTitle" idx="4"/>
          </p:nvPr>
        </p:nvSpPr>
        <p:spPr>
          <a:xfrm>
            <a:off x="3047680" y="5153097"/>
            <a:ext cx="22776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de-DE"/>
              <a:t>Master-Untertitelformat bearbeiten</a:t>
            </a:r>
            <a:endParaRPr/>
          </a:p>
        </p:txBody>
      </p:sp>
      <p:sp>
        <p:nvSpPr>
          <p:cNvPr id="101" name="Google Shape;101;p21"/>
          <p:cNvSpPr txBox="1">
            <a:spLocks noGrp="1"/>
          </p:cNvSpPr>
          <p:nvPr>
            <p:ph type="ctrTitle" idx="5"/>
          </p:nvPr>
        </p:nvSpPr>
        <p:spPr>
          <a:xfrm>
            <a:off x="6729729" y="2202723"/>
            <a:ext cx="2390800" cy="5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Clr>
                <a:srgbClr val="000000"/>
              </a:buClr>
              <a:buSzPts val="1400"/>
              <a:buNone/>
              <a:defRPr sz="1867">
                <a:solidFill>
                  <a:srgbClr val="000000"/>
                </a:solidFill>
              </a:defRPr>
            </a:lvl2pPr>
            <a:lvl3pPr lvl="2" algn="r" rtl="0">
              <a:spcBef>
                <a:spcPts val="0"/>
              </a:spcBef>
              <a:spcAft>
                <a:spcPts val="0"/>
              </a:spcAft>
              <a:buClr>
                <a:srgbClr val="000000"/>
              </a:buClr>
              <a:buSzPts val="1400"/>
              <a:buNone/>
              <a:defRPr sz="1867">
                <a:solidFill>
                  <a:srgbClr val="000000"/>
                </a:solidFill>
              </a:defRPr>
            </a:lvl3pPr>
            <a:lvl4pPr lvl="3" algn="r" rtl="0">
              <a:spcBef>
                <a:spcPts val="0"/>
              </a:spcBef>
              <a:spcAft>
                <a:spcPts val="0"/>
              </a:spcAft>
              <a:buClr>
                <a:srgbClr val="000000"/>
              </a:buClr>
              <a:buSzPts val="1400"/>
              <a:buNone/>
              <a:defRPr sz="1867">
                <a:solidFill>
                  <a:srgbClr val="000000"/>
                </a:solidFill>
              </a:defRPr>
            </a:lvl4pPr>
            <a:lvl5pPr lvl="4" algn="r" rtl="0">
              <a:spcBef>
                <a:spcPts val="0"/>
              </a:spcBef>
              <a:spcAft>
                <a:spcPts val="0"/>
              </a:spcAft>
              <a:buClr>
                <a:srgbClr val="000000"/>
              </a:buClr>
              <a:buSzPts val="1400"/>
              <a:buNone/>
              <a:defRPr sz="1867">
                <a:solidFill>
                  <a:srgbClr val="000000"/>
                </a:solidFill>
              </a:defRPr>
            </a:lvl5pPr>
            <a:lvl6pPr lvl="5" algn="r" rtl="0">
              <a:spcBef>
                <a:spcPts val="0"/>
              </a:spcBef>
              <a:spcAft>
                <a:spcPts val="0"/>
              </a:spcAft>
              <a:buClr>
                <a:srgbClr val="000000"/>
              </a:buClr>
              <a:buSzPts val="1400"/>
              <a:buNone/>
              <a:defRPr sz="1867">
                <a:solidFill>
                  <a:srgbClr val="000000"/>
                </a:solidFill>
              </a:defRPr>
            </a:lvl6pPr>
            <a:lvl7pPr lvl="6" algn="r" rtl="0">
              <a:spcBef>
                <a:spcPts val="0"/>
              </a:spcBef>
              <a:spcAft>
                <a:spcPts val="0"/>
              </a:spcAft>
              <a:buClr>
                <a:srgbClr val="000000"/>
              </a:buClr>
              <a:buSzPts val="1400"/>
              <a:buNone/>
              <a:defRPr sz="1867">
                <a:solidFill>
                  <a:srgbClr val="000000"/>
                </a:solidFill>
              </a:defRPr>
            </a:lvl7pPr>
            <a:lvl8pPr lvl="7" algn="r" rtl="0">
              <a:spcBef>
                <a:spcPts val="0"/>
              </a:spcBef>
              <a:spcAft>
                <a:spcPts val="0"/>
              </a:spcAft>
              <a:buClr>
                <a:srgbClr val="000000"/>
              </a:buClr>
              <a:buSzPts val="1400"/>
              <a:buNone/>
              <a:defRPr sz="1867">
                <a:solidFill>
                  <a:srgbClr val="000000"/>
                </a:solidFill>
              </a:defRPr>
            </a:lvl8pPr>
            <a:lvl9pPr lvl="8" algn="r" rtl="0">
              <a:spcBef>
                <a:spcPts val="0"/>
              </a:spcBef>
              <a:spcAft>
                <a:spcPts val="0"/>
              </a:spcAft>
              <a:buClr>
                <a:srgbClr val="000000"/>
              </a:buClr>
              <a:buSzPts val="1400"/>
              <a:buNone/>
              <a:defRPr sz="1867">
                <a:solidFill>
                  <a:srgbClr val="000000"/>
                </a:solidFill>
              </a:defRPr>
            </a:lvl9pPr>
          </a:lstStyle>
          <a:p>
            <a:r>
              <a:rPr lang="de-DE"/>
              <a:t>Mastertitelformat bearbeiten</a:t>
            </a:r>
            <a:endParaRPr/>
          </a:p>
        </p:txBody>
      </p:sp>
      <p:sp>
        <p:nvSpPr>
          <p:cNvPr id="102" name="Google Shape;102;p21"/>
          <p:cNvSpPr txBox="1">
            <a:spLocks noGrp="1"/>
          </p:cNvSpPr>
          <p:nvPr>
            <p:ph type="subTitle" idx="6"/>
          </p:nvPr>
        </p:nvSpPr>
        <p:spPr>
          <a:xfrm>
            <a:off x="6729732" y="2595056"/>
            <a:ext cx="23908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de-DE"/>
              <a:t>Master-Untertitelformat bearbeiten</a:t>
            </a:r>
            <a:endParaRPr/>
          </a:p>
        </p:txBody>
      </p:sp>
      <p:sp>
        <p:nvSpPr>
          <p:cNvPr id="103" name="Google Shape;103;p21"/>
          <p:cNvSpPr txBox="1">
            <a:spLocks noGrp="1"/>
          </p:cNvSpPr>
          <p:nvPr>
            <p:ph type="ctrTitle" idx="7"/>
          </p:nvPr>
        </p:nvSpPr>
        <p:spPr>
          <a:xfrm>
            <a:off x="6729729" y="4760764"/>
            <a:ext cx="2390800" cy="5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Clr>
                <a:srgbClr val="000000"/>
              </a:buClr>
              <a:buSzPts val="1400"/>
              <a:buNone/>
              <a:defRPr sz="1867">
                <a:solidFill>
                  <a:srgbClr val="000000"/>
                </a:solidFill>
              </a:defRPr>
            </a:lvl2pPr>
            <a:lvl3pPr lvl="2" algn="r" rtl="0">
              <a:spcBef>
                <a:spcPts val="0"/>
              </a:spcBef>
              <a:spcAft>
                <a:spcPts val="0"/>
              </a:spcAft>
              <a:buClr>
                <a:srgbClr val="000000"/>
              </a:buClr>
              <a:buSzPts val="1400"/>
              <a:buNone/>
              <a:defRPr sz="1867">
                <a:solidFill>
                  <a:srgbClr val="000000"/>
                </a:solidFill>
              </a:defRPr>
            </a:lvl3pPr>
            <a:lvl4pPr lvl="3" algn="r" rtl="0">
              <a:spcBef>
                <a:spcPts val="0"/>
              </a:spcBef>
              <a:spcAft>
                <a:spcPts val="0"/>
              </a:spcAft>
              <a:buClr>
                <a:srgbClr val="000000"/>
              </a:buClr>
              <a:buSzPts val="1400"/>
              <a:buNone/>
              <a:defRPr sz="1867">
                <a:solidFill>
                  <a:srgbClr val="000000"/>
                </a:solidFill>
              </a:defRPr>
            </a:lvl4pPr>
            <a:lvl5pPr lvl="4" algn="r" rtl="0">
              <a:spcBef>
                <a:spcPts val="0"/>
              </a:spcBef>
              <a:spcAft>
                <a:spcPts val="0"/>
              </a:spcAft>
              <a:buClr>
                <a:srgbClr val="000000"/>
              </a:buClr>
              <a:buSzPts val="1400"/>
              <a:buNone/>
              <a:defRPr sz="1867">
                <a:solidFill>
                  <a:srgbClr val="000000"/>
                </a:solidFill>
              </a:defRPr>
            </a:lvl5pPr>
            <a:lvl6pPr lvl="5" algn="r" rtl="0">
              <a:spcBef>
                <a:spcPts val="0"/>
              </a:spcBef>
              <a:spcAft>
                <a:spcPts val="0"/>
              </a:spcAft>
              <a:buClr>
                <a:srgbClr val="000000"/>
              </a:buClr>
              <a:buSzPts val="1400"/>
              <a:buNone/>
              <a:defRPr sz="1867">
                <a:solidFill>
                  <a:srgbClr val="000000"/>
                </a:solidFill>
              </a:defRPr>
            </a:lvl6pPr>
            <a:lvl7pPr lvl="6" algn="r" rtl="0">
              <a:spcBef>
                <a:spcPts val="0"/>
              </a:spcBef>
              <a:spcAft>
                <a:spcPts val="0"/>
              </a:spcAft>
              <a:buClr>
                <a:srgbClr val="000000"/>
              </a:buClr>
              <a:buSzPts val="1400"/>
              <a:buNone/>
              <a:defRPr sz="1867">
                <a:solidFill>
                  <a:srgbClr val="000000"/>
                </a:solidFill>
              </a:defRPr>
            </a:lvl7pPr>
            <a:lvl8pPr lvl="7" algn="r" rtl="0">
              <a:spcBef>
                <a:spcPts val="0"/>
              </a:spcBef>
              <a:spcAft>
                <a:spcPts val="0"/>
              </a:spcAft>
              <a:buClr>
                <a:srgbClr val="000000"/>
              </a:buClr>
              <a:buSzPts val="1400"/>
              <a:buNone/>
              <a:defRPr sz="1867">
                <a:solidFill>
                  <a:srgbClr val="000000"/>
                </a:solidFill>
              </a:defRPr>
            </a:lvl8pPr>
            <a:lvl9pPr lvl="8" algn="r" rtl="0">
              <a:spcBef>
                <a:spcPts val="0"/>
              </a:spcBef>
              <a:spcAft>
                <a:spcPts val="0"/>
              </a:spcAft>
              <a:buClr>
                <a:srgbClr val="000000"/>
              </a:buClr>
              <a:buSzPts val="1400"/>
              <a:buNone/>
              <a:defRPr sz="1867">
                <a:solidFill>
                  <a:srgbClr val="000000"/>
                </a:solidFill>
              </a:defRPr>
            </a:lvl9pPr>
          </a:lstStyle>
          <a:p>
            <a:r>
              <a:rPr lang="de-DE"/>
              <a:t>Mastertitelformat bearbeiten</a:t>
            </a:r>
            <a:endParaRPr/>
          </a:p>
        </p:txBody>
      </p:sp>
      <p:sp>
        <p:nvSpPr>
          <p:cNvPr id="104" name="Google Shape;104;p21"/>
          <p:cNvSpPr txBox="1">
            <a:spLocks noGrp="1"/>
          </p:cNvSpPr>
          <p:nvPr>
            <p:ph type="subTitle" idx="8"/>
          </p:nvPr>
        </p:nvSpPr>
        <p:spPr>
          <a:xfrm>
            <a:off x="6729732" y="5153097"/>
            <a:ext cx="23908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de-DE"/>
              <a:t>Master-Untertitelformat bearbeiten</a:t>
            </a:r>
            <a:endParaRPr/>
          </a:p>
        </p:txBody>
      </p:sp>
    </p:spTree>
    <p:extLst>
      <p:ext uri="{BB962C8B-B14F-4D97-AF65-F5344CB8AC3E}">
        <p14:creationId xmlns:p14="http://schemas.microsoft.com/office/powerpoint/2010/main" val="21680475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de-DE"/>
              <a:t>Mastertitelformat bearbeiten</a:t>
            </a:r>
            <a:endParaRPr/>
          </a:p>
        </p:txBody>
      </p:sp>
      <p:sp>
        <p:nvSpPr>
          <p:cNvPr id="107" name="Google Shape;107;p22"/>
          <p:cNvSpPr txBox="1">
            <a:spLocks noGrp="1"/>
          </p:cNvSpPr>
          <p:nvPr>
            <p:ph type="ctrTitle" idx="2"/>
          </p:nvPr>
        </p:nvSpPr>
        <p:spPr>
          <a:xfrm>
            <a:off x="619304"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r>
              <a:rPr lang="de-DE"/>
              <a:t>Mastertitelformat bearbeiten</a:t>
            </a:r>
            <a:endParaRPr/>
          </a:p>
        </p:txBody>
      </p:sp>
      <p:sp>
        <p:nvSpPr>
          <p:cNvPr id="108" name="Google Shape;108;p22"/>
          <p:cNvSpPr txBox="1">
            <a:spLocks noGrp="1"/>
          </p:cNvSpPr>
          <p:nvPr>
            <p:ph type="subTitle" idx="1"/>
          </p:nvPr>
        </p:nvSpPr>
        <p:spPr>
          <a:xfrm>
            <a:off x="821504"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de-DE"/>
              <a:t>Master-Untertitelformat bearbeiten</a:t>
            </a:r>
            <a:endParaRPr/>
          </a:p>
        </p:txBody>
      </p:sp>
      <p:sp>
        <p:nvSpPr>
          <p:cNvPr id="109" name="Google Shape;109;p22"/>
          <p:cNvSpPr txBox="1">
            <a:spLocks noGrp="1"/>
          </p:cNvSpPr>
          <p:nvPr>
            <p:ph type="ctrTitle" idx="3"/>
          </p:nvPr>
        </p:nvSpPr>
        <p:spPr>
          <a:xfrm>
            <a:off x="2769901"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r>
              <a:rPr lang="de-DE"/>
              <a:t>Mastertitelformat bearbeiten</a:t>
            </a:r>
            <a:endParaRPr/>
          </a:p>
        </p:txBody>
      </p:sp>
      <p:sp>
        <p:nvSpPr>
          <p:cNvPr id="110" name="Google Shape;110;p22"/>
          <p:cNvSpPr txBox="1">
            <a:spLocks noGrp="1"/>
          </p:cNvSpPr>
          <p:nvPr>
            <p:ph type="subTitle" idx="4"/>
          </p:nvPr>
        </p:nvSpPr>
        <p:spPr>
          <a:xfrm>
            <a:off x="2972101"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de-DE"/>
              <a:t>Master-Untertitelformat bearbeiten</a:t>
            </a:r>
            <a:endParaRPr/>
          </a:p>
        </p:txBody>
      </p:sp>
      <p:sp>
        <p:nvSpPr>
          <p:cNvPr id="111" name="Google Shape;111;p22"/>
          <p:cNvSpPr txBox="1">
            <a:spLocks noGrp="1"/>
          </p:cNvSpPr>
          <p:nvPr>
            <p:ph type="ctrTitle" idx="5"/>
          </p:nvPr>
        </p:nvSpPr>
        <p:spPr>
          <a:xfrm>
            <a:off x="4920500"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r>
              <a:rPr lang="de-DE"/>
              <a:t>Mastertitelformat bearbeiten</a:t>
            </a:r>
            <a:endParaRPr/>
          </a:p>
        </p:txBody>
      </p:sp>
      <p:sp>
        <p:nvSpPr>
          <p:cNvPr id="112" name="Google Shape;112;p22"/>
          <p:cNvSpPr txBox="1">
            <a:spLocks noGrp="1"/>
          </p:cNvSpPr>
          <p:nvPr>
            <p:ph type="subTitle" idx="6"/>
          </p:nvPr>
        </p:nvSpPr>
        <p:spPr>
          <a:xfrm>
            <a:off x="5122700"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de-DE"/>
              <a:t>Master-Untertitelformat bearbeiten</a:t>
            </a:r>
            <a:endParaRPr/>
          </a:p>
        </p:txBody>
      </p:sp>
      <p:sp>
        <p:nvSpPr>
          <p:cNvPr id="113" name="Google Shape;113;p22"/>
          <p:cNvSpPr txBox="1">
            <a:spLocks noGrp="1"/>
          </p:cNvSpPr>
          <p:nvPr>
            <p:ph type="ctrTitle" idx="7"/>
          </p:nvPr>
        </p:nvSpPr>
        <p:spPr>
          <a:xfrm>
            <a:off x="4942823"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r>
              <a:rPr lang="de-DE"/>
              <a:t>Mastertitelformat bearbeiten</a:t>
            </a:r>
            <a:endParaRPr/>
          </a:p>
        </p:txBody>
      </p:sp>
      <p:sp>
        <p:nvSpPr>
          <p:cNvPr id="114" name="Google Shape;114;p22"/>
          <p:cNvSpPr txBox="1">
            <a:spLocks noGrp="1"/>
          </p:cNvSpPr>
          <p:nvPr>
            <p:ph type="subTitle" idx="8"/>
          </p:nvPr>
        </p:nvSpPr>
        <p:spPr>
          <a:xfrm>
            <a:off x="5145029" y="5186935"/>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de-DE"/>
              <a:t>Master-Untertitelformat bearbeiten</a:t>
            </a:r>
            <a:endParaRPr/>
          </a:p>
        </p:txBody>
      </p:sp>
      <p:sp>
        <p:nvSpPr>
          <p:cNvPr id="115" name="Google Shape;115;p22"/>
          <p:cNvSpPr txBox="1">
            <a:spLocks noGrp="1"/>
          </p:cNvSpPr>
          <p:nvPr>
            <p:ph type="ctrTitle" idx="9"/>
          </p:nvPr>
        </p:nvSpPr>
        <p:spPr>
          <a:xfrm>
            <a:off x="7124692"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r>
              <a:rPr lang="de-DE"/>
              <a:t>Mastertitelformat bearbeiten</a:t>
            </a:r>
            <a:endParaRPr/>
          </a:p>
        </p:txBody>
      </p:sp>
      <p:sp>
        <p:nvSpPr>
          <p:cNvPr id="116" name="Google Shape;116;p22"/>
          <p:cNvSpPr txBox="1">
            <a:spLocks noGrp="1"/>
          </p:cNvSpPr>
          <p:nvPr>
            <p:ph type="subTitle" idx="13"/>
          </p:nvPr>
        </p:nvSpPr>
        <p:spPr>
          <a:xfrm>
            <a:off x="7333681" y="5186935"/>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de-DE"/>
              <a:t>Master-Untertitelformat bearbeiten</a:t>
            </a:r>
            <a:endParaRPr/>
          </a:p>
        </p:txBody>
      </p:sp>
      <p:sp>
        <p:nvSpPr>
          <p:cNvPr id="117" name="Google Shape;117;p22"/>
          <p:cNvSpPr txBox="1">
            <a:spLocks noGrp="1"/>
          </p:cNvSpPr>
          <p:nvPr>
            <p:ph type="ctrTitle" idx="14"/>
          </p:nvPr>
        </p:nvSpPr>
        <p:spPr>
          <a:xfrm>
            <a:off x="9306561"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r>
              <a:rPr lang="de-DE"/>
              <a:t>Mastertitelformat bearbeiten</a:t>
            </a:r>
            <a:endParaRPr/>
          </a:p>
        </p:txBody>
      </p:sp>
      <p:sp>
        <p:nvSpPr>
          <p:cNvPr id="118" name="Google Shape;118;p22"/>
          <p:cNvSpPr txBox="1">
            <a:spLocks noGrp="1"/>
          </p:cNvSpPr>
          <p:nvPr>
            <p:ph type="subTitle" idx="15"/>
          </p:nvPr>
        </p:nvSpPr>
        <p:spPr>
          <a:xfrm>
            <a:off x="9522333" y="5186935"/>
            <a:ext cx="19424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de-DE"/>
              <a:t>Master-Untertitelformat bearbeiten</a:t>
            </a:r>
            <a:endParaRPr/>
          </a:p>
        </p:txBody>
      </p:sp>
    </p:spTree>
    <p:extLst>
      <p:ext uri="{BB962C8B-B14F-4D97-AF65-F5344CB8AC3E}">
        <p14:creationId xmlns:p14="http://schemas.microsoft.com/office/powerpoint/2010/main" val="2344062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530200" y="4113533"/>
            <a:ext cx="6674000" cy="1362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4800"/>
            </a:lvl1pPr>
            <a:lvl2pPr lvl="1" rtl="0">
              <a:spcBef>
                <a:spcPts val="0"/>
              </a:spcBef>
              <a:spcAft>
                <a:spcPts val="0"/>
              </a:spcAft>
              <a:buClr>
                <a:srgbClr val="FFFFFF"/>
              </a:buClr>
              <a:buSzPts val="6500"/>
              <a:buNone/>
              <a:defRPr sz="8666">
                <a:solidFill>
                  <a:srgbClr val="FFFFFF"/>
                </a:solidFill>
              </a:defRPr>
            </a:lvl2pPr>
            <a:lvl3pPr lvl="2" rtl="0">
              <a:spcBef>
                <a:spcPts val="0"/>
              </a:spcBef>
              <a:spcAft>
                <a:spcPts val="0"/>
              </a:spcAft>
              <a:buClr>
                <a:srgbClr val="FFFFFF"/>
              </a:buClr>
              <a:buSzPts val="6500"/>
              <a:buNone/>
              <a:defRPr sz="8666">
                <a:solidFill>
                  <a:srgbClr val="FFFFFF"/>
                </a:solidFill>
              </a:defRPr>
            </a:lvl3pPr>
            <a:lvl4pPr lvl="3" rtl="0">
              <a:spcBef>
                <a:spcPts val="0"/>
              </a:spcBef>
              <a:spcAft>
                <a:spcPts val="0"/>
              </a:spcAft>
              <a:buClr>
                <a:srgbClr val="FFFFFF"/>
              </a:buClr>
              <a:buSzPts val="6500"/>
              <a:buNone/>
              <a:defRPr sz="8666">
                <a:solidFill>
                  <a:srgbClr val="FFFFFF"/>
                </a:solidFill>
              </a:defRPr>
            </a:lvl4pPr>
            <a:lvl5pPr lvl="4" rtl="0">
              <a:spcBef>
                <a:spcPts val="0"/>
              </a:spcBef>
              <a:spcAft>
                <a:spcPts val="0"/>
              </a:spcAft>
              <a:buClr>
                <a:srgbClr val="FFFFFF"/>
              </a:buClr>
              <a:buSzPts val="6500"/>
              <a:buNone/>
              <a:defRPr sz="8666">
                <a:solidFill>
                  <a:srgbClr val="FFFFFF"/>
                </a:solidFill>
              </a:defRPr>
            </a:lvl5pPr>
            <a:lvl6pPr lvl="5" rtl="0">
              <a:spcBef>
                <a:spcPts val="0"/>
              </a:spcBef>
              <a:spcAft>
                <a:spcPts val="0"/>
              </a:spcAft>
              <a:buClr>
                <a:srgbClr val="FFFFFF"/>
              </a:buClr>
              <a:buSzPts val="6500"/>
              <a:buNone/>
              <a:defRPr sz="8666">
                <a:solidFill>
                  <a:srgbClr val="FFFFFF"/>
                </a:solidFill>
              </a:defRPr>
            </a:lvl6pPr>
            <a:lvl7pPr lvl="6" rtl="0">
              <a:spcBef>
                <a:spcPts val="0"/>
              </a:spcBef>
              <a:spcAft>
                <a:spcPts val="0"/>
              </a:spcAft>
              <a:buClr>
                <a:srgbClr val="FFFFFF"/>
              </a:buClr>
              <a:buSzPts val="6500"/>
              <a:buNone/>
              <a:defRPr sz="8666">
                <a:solidFill>
                  <a:srgbClr val="FFFFFF"/>
                </a:solidFill>
              </a:defRPr>
            </a:lvl7pPr>
            <a:lvl8pPr lvl="7" rtl="0">
              <a:spcBef>
                <a:spcPts val="0"/>
              </a:spcBef>
              <a:spcAft>
                <a:spcPts val="0"/>
              </a:spcAft>
              <a:buClr>
                <a:srgbClr val="FFFFFF"/>
              </a:buClr>
              <a:buSzPts val="6500"/>
              <a:buNone/>
              <a:defRPr sz="8666">
                <a:solidFill>
                  <a:srgbClr val="FFFFFF"/>
                </a:solidFill>
              </a:defRPr>
            </a:lvl8pPr>
            <a:lvl9pPr lvl="8" rtl="0">
              <a:spcBef>
                <a:spcPts val="0"/>
              </a:spcBef>
              <a:spcAft>
                <a:spcPts val="0"/>
              </a:spcAft>
              <a:buClr>
                <a:srgbClr val="FFFFFF"/>
              </a:buClr>
              <a:buSzPts val="6500"/>
              <a:buNone/>
              <a:defRPr sz="8666">
                <a:solidFill>
                  <a:srgbClr val="FFFFFF"/>
                </a:solidFill>
              </a:defRPr>
            </a:lvl9pPr>
          </a:lstStyle>
          <a:p>
            <a:r>
              <a:rPr lang="de-DE"/>
              <a:t>Mastertitelformat bearbeiten</a:t>
            </a:r>
            <a:endParaRPr/>
          </a:p>
        </p:txBody>
      </p:sp>
      <p:sp>
        <p:nvSpPr>
          <p:cNvPr id="13" name="Google Shape;13;p3"/>
          <p:cNvSpPr txBox="1">
            <a:spLocks noGrp="1"/>
          </p:cNvSpPr>
          <p:nvPr>
            <p:ph type="title" idx="2" hasCustomPrompt="1"/>
          </p:nvPr>
        </p:nvSpPr>
        <p:spPr>
          <a:xfrm flipH="1">
            <a:off x="1530105" y="3098467"/>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128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530100" y="5371945"/>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de-DE"/>
              <a:t>Master-Untertitelformat bearbeiten</a:t>
            </a:r>
            <a:endParaRPr/>
          </a:p>
        </p:txBody>
      </p:sp>
    </p:spTree>
    <p:extLst>
      <p:ext uri="{BB962C8B-B14F-4D97-AF65-F5344CB8AC3E}">
        <p14:creationId xmlns:p14="http://schemas.microsoft.com/office/powerpoint/2010/main" val="37521378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 only 1">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3"/>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de-DE"/>
              <a:t>Mastertitelformat bearbeiten</a:t>
            </a:r>
            <a:endParaRPr/>
          </a:p>
        </p:txBody>
      </p:sp>
    </p:spTree>
    <p:extLst>
      <p:ext uri="{BB962C8B-B14F-4D97-AF65-F5344CB8AC3E}">
        <p14:creationId xmlns:p14="http://schemas.microsoft.com/office/powerpoint/2010/main" val="6095523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 only 2">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de-DE"/>
              <a:t>Mastertitelformat bearbeiten</a:t>
            </a:r>
            <a:endParaRPr/>
          </a:p>
        </p:txBody>
      </p:sp>
    </p:spTree>
    <p:extLst>
      <p:ext uri="{BB962C8B-B14F-4D97-AF65-F5344CB8AC3E}">
        <p14:creationId xmlns:p14="http://schemas.microsoft.com/office/powerpoint/2010/main" val="21411694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Title only 3">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5"/>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de-DE"/>
              <a:t>Mastertitelformat bearbeiten</a:t>
            </a:r>
            <a:endParaRPr/>
          </a:p>
        </p:txBody>
      </p:sp>
    </p:spTree>
    <p:extLst>
      <p:ext uri="{BB962C8B-B14F-4D97-AF65-F5344CB8AC3E}">
        <p14:creationId xmlns:p14="http://schemas.microsoft.com/office/powerpoint/2010/main" val="2758229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mall numbers">
  <p:cSld name="Small numbers">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7"/>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de-DE"/>
              <a:t>Mastertitelformat bearbeiten</a:t>
            </a:r>
            <a:endParaRPr/>
          </a:p>
        </p:txBody>
      </p:sp>
      <p:sp>
        <p:nvSpPr>
          <p:cNvPr id="129" name="Google Shape;129;p27"/>
          <p:cNvSpPr txBox="1">
            <a:spLocks noGrp="1"/>
          </p:cNvSpPr>
          <p:nvPr>
            <p:ph type="title" idx="2" hasCustomPrompt="1"/>
          </p:nvPr>
        </p:nvSpPr>
        <p:spPr>
          <a:xfrm>
            <a:off x="1448868" y="1966833"/>
            <a:ext cx="2393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80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a:spLocks noGrp="1"/>
          </p:cNvSpPr>
          <p:nvPr>
            <p:ph type="subTitle" idx="1"/>
          </p:nvPr>
        </p:nvSpPr>
        <p:spPr>
          <a:xfrm flipH="1">
            <a:off x="4642236" y="2221939"/>
            <a:ext cx="4353200" cy="44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de-DE"/>
              <a:t>Master-Untertitelformat bearbeiten</a:t>
            </a:r>
            <a:endParaRPr/>
          </a:p>
        </p:txBody>
      </p:sp>
      <p:sp>
        <p:nvSpPr>
          <p:cNvPr id="131" name="Google Shape;131;p27"/>
          <p:cNvSpPr txBox="1">
            <a:spLocks noGrp="1"/>
          </p:cNvSpPr>
          <p:nvPr>
            <p:ph type="title" idx="3" hasCustomPrompt="1"/>
          </p:nvPr>
        </p:nvSpPr>
        <p:spPr>
          <a:xfrm>
            <a:off x="3064601" y="3300467"/>
            <a:ext cx="2351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80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a:spLocks noGrp="1"/>
          </p:cNvSpPr>
          <p:nvPr>
            <p:ph type="subTitle" idx="4"/>
          </p:nvPr>
        </p:nvSpPr>
        <p:spPr>
          <a:xfrm flipH="1">
            <a:off x="6090735" y="3584567"/>
            <a:ext cx="43532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de-DE"/>
              <a:t>Master-Untertitelformat bearbeiten</a:t>
            </a:r>
            <a:endParaRPr/>
          </a:p>
        </p:txBody>
      </p:sp>
      <p:sp>
        <p:nvSpPr>
          <p:cNvPr id="133" name="Google Shape;133;p27"/>
          <p:cNvSpPr txBox="1">
            <a:spLocks noGrp="1"/>
          </p:cNvSpPr>
          <p:nvPr>
            <p:ph type="title" idx="5" hasCustomPrompt="1"/>
          </p:nvPr>
        </p:nvSpPr>
        <p:spPr>
          <a:xfrm>
            <a:off x="4470901" y="4684833"/>
            <a:ext cx="2393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80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6"/>
          </p:nvPr>
        </p:nvSpPr>
        <p:spPr>
          <a:xfrm flipH="1">
            <a:off x="7561987" y="4946588"/>
            <a:ext cx="43532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de-DE"/>
              <a:t>Master-Untertitelformat bearbeiten</a:t>
            </a:r>
            <a:endParaRPr/>
          </a:p>
        </p:txBody>
      </p:sp>
    </p:spTree>
    <p:extLst>
      <p:ext uri="{BB962C8B-B14F-4D97-AF65-F5344CB8AC3E}">
        <p14:creationId xmlns:p14="http://schemas.microsoft.com/office/powerpoint/2010/main" val="32094118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ctrTitle"/>
          </p:nvPr>
        </p:nvSpPr>
        <p:spPr>
          <a:xfrm flipH="1">
            <a:off x="2632200" y="1548000"/>
            <a:ext cx="6927600" cy="182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6400"/>
            </a:lvl1pPr>
            <a:lvl2pPr lvl="1" algn="ctr" rtl="0">
              <a:spcBef>
                <a:spcPts val="0"/>
              </a:spcBef>
              <a:spcAft>
                <a:spcPts val="0"/>
              </a:spcAft>
              <a:buClr>
                <a:srgbClr val="FFFFFF"/>
              </a:buClr>
              <a:buSzPts val="4800"/>
              <a:buNone/>
              <a:defRPr sz="6400">
                <a:solidFill>
                  <a:srgbClr val="FFFFFF"/>
                </a:solidFill>
              </a:defRPr>
            </a:lvl2pPr>
            <a:lvl3pPr lvl="2" algn="ctr" rtl="0">
              <a:spcBef>
                <a:spcPts val="0"/>
              </a:spcBef>
              <a:spcAft>
                <a:spcPts val="0"/>
              </a:spcAft>
              <a:buClr>
                <a:srgbClr val="FFFFFF"/>
              </a:buClr>
              <a:buSzPts val="4800"/>
              <a:buNone/>
              <a:defRPr sz="6400">
                <a:solidFill>
                  <a:srgbClr val="FFFFFF"/>
                </a:solidFill>
              </a:defRPr>
            </a:lvl3pPr>
            <a:lvl4pPr lvl="3" algn="ctr" rtl="0">
              <a:spcBef>
                <a:spcPts val="0"/>
              </a:spcBef>
              <a:spcAft>
                <a:spcPts val="0"/>
              </a:spcAft>
              <a:buClr>
                <a:srgbClr val="FFFFFF"/>
              </a:buClr>
              <a:buSzPts val="4800"/>
              <a:buNone/>
              <a:defRPr sz="6400">
                <a:solidFill>
                  <a:srgbClr val="FFFFFF"/>
                </a:solidFill>
              </a:defRPr>
            </a:lvl4pPr>
            <a:lvl5pPr lvl="4" algn="ctr" rtl="0">
              <a:spcBef>
                <a:spcPts val="0"/>
              </a:spcBef>
              <a:spcAft>
                <a:spcPts val="0"/>
              </a:spcAft>
              <a:buClr>
                <a:srgbClr val="FFFFFF"/>
              </a:buClr>
              <a:buSzPts val="4800"/>
              <a:buNone/>
              <a:defRPr sz="6400">
                <a:solidFill>
                  <a:srgbClr val="FFFFFF"/>
                </a:solidFill>
              </a:defRPr>
            </a:lvl5pPr>
            <a:lvl6pPr lvl="5" algn="ctr" rtl="0">
              <a:spcBef>
                <a:spcPts val="0"/>
              </a:spcBef>
              <a:spcAft>
                <a:spcPts val="0"/>
              </a:spcAft>
              <a:buClr>
                <a:srgbClr val="FFFFFF"/>
              </a:buClr>
              <a:buSzPts val="4800"/>
              <a:buNone/>
              <a:defRPr sz="6400">
                <a:solidFill>
                  <a:srgbClr val="FFFFFF"/>
                </a:solidFill>
              </a:defRPr>
            </a:lvl6pPr>
            <a:lvl7pPr lvl="6" algn="ctr" rtl="0">
              <a:spcBef>
                <a:spcPts val="0"/>
              </a:spcBef>
              <a:spcAft>
                <a:spcPts val="0"/>
              </a:spcAft>
              <a:buClr>
                <a:srgbClr val="FFFFFF"/>
              </a:buClr>
              <a:buSzPts val="4800"/>
              <a:buNone/>
              <a:defRPr sz="6400">
                <a:solidFill>
                  <a:srgbClr val="FFFFFF"/>
                </a:solidFill>
              </a:defRPr>
            </a:lvl7pPr>
            <a:lvl8pPr lvl="7" algn="ctr" rtl="0">
              <a:spcBef>
                <a:spcPts val="0"/>
              </a:spcBef>
              <a:spcAft>
                <a:spcPts val="0"/>
              </a:spcAft>
              <a:buClr>
                <a:srgbClr val="FFFFFF"/>
              </a:buClr>
              <a:buSzPts val="4800"/>
              <a:buNone/>
              <a:defRPr sz="6400">
                <a:solidFill>
                  <a:srgbClr val="FFFFFF"/>
                </a:solidFill>
              </a:defRPr>
            </a:lvl8pPr>
            <a:lvl9pPr lvl="8" algn="ctr" rtl="0">
              <a:spcBef>
                <a:spcPts val="0"/>
              </a:spcBef>
              <a:spcAft>
                <a:spcPts val="0"/>
              </a:spcAft>
              <a:buClr>
                <a:srgbClr val="FFFFFF"/>
              </a:buClr>
              <a:buSzPts val="4800"/>
              <a:buNone/>
              <a:defRPr sz="6400">
                <a:solidFill>
                  <a:srgbClr val="FFFFFF"/>
                </a:solidFill>
              </a:defRPr>
            </a:lvl9pPr>
          </a:lstStyle>
          <a:p>
            <a:r>
              <a:rPr lang="de-DE"/>
              <a:t>Mastertitelformat bearbeiten</a:t>
            </a:r>
            <a:endParaRPr/>
          </a:p>
        </p:txBody>
      </p:sp>
      <p:sp>
        <p:nvSpPr>
          <p:cNvPr id="137" name="Google Shape;137;p28"/>
          <p:cNvSpPr txBox="1">
            <a:spLocks noGrp="1"/>
          </p:cNvSpPr>
          <p:nvPr>
            <p:ph type="subTitle" idx="1"/>
          </p:nvPr>
        </p:nvSpPr>
        <p:spPr>
          <a:xfrm>
            <a:off x="2870000" y="3326467"/>
            <a:ext cx="64520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de-DE"/>
              <a:t>Master-Untertitelformat bearbeiten</a:t>
            </a:r>
            <a:endParaRPr/>
          </a:p>
        </p:txBody>
      </p:sp>
      <p:sp>
        <p:nvSpPr>
          <p:cNvPr id="138" name="Google Shape;138;p28"/>
          <p:cNvSpPr txBox="1"/>
          <p:nvPr/>
        </p:nvSpPr>
        <p:spPr>
          <a:xfrm>
            <a:off x="834541" y="4963224"/>
            <a:ext cx="5106800" cy="23792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400"/>
              </a:spcBef>
              <a:spcAft>
                <a:spcPts val="0"/>
              </a:spcAft>
              <a:buNone/>
            </a:pPr>
            <a:r>
              <a:rPr lang="en" sz="1333">
                <a:solidFill>
                  <a:srgbClr val="434343"/>
                </a:solidFill>
                <a:latin typeface="Roboto Condensed Light"/>
                <a:ea typeface="Roboto Condensed Light"/>
                <a:cs typeface="Roboto Condensed Light"/>
                <a:sym typeface="Roboto Condensed Light"/>
              </a:rPr>
              <a:t>CREDITS: This presentation template was created by </a:t>
            </a:r>
            <a:r>
              <a:rPr lang="en" sz="1333"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333">
                <a:solidFill>
                  <a:srgbClr val="434343"/>
                </a:solidFill>
                <a:latin typeface="Roboto Condensed Light"/>
                <a:ea typeface="Roboto Condensed Light"/>
                <a:cs typeface="Roboto Condensed Light"/>
                <a:sym typeface="Roboto Condensed Light"/>
              </a:rPr>
              <a:t>, including icons by </a:t>
            </a:r>
            <a:r>
              <a:rPr lang="en" sz="1333"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333">
                <a:solidFill>
                  <a:srgbClr val="434343"/>
                </a:solidFill>
                <a:latin typeface="Roboto Condensed Light"/>
                <a:ea typeface="Roboto Condensed Light"/>
                <a:cs typeface="Roboto Condensed Light"/>
                <a:sym typeface="Roboto Condensed Light"/>
              </a:rPr>
              <a:t>, and infographics &amp; images by </a:t>
            </a:r>
            <a:r>
              <a:rPr lang="en" sz="1333"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333">
                <a:solidFill>
                  <a:srgbClr val="434343"/>
                </a:solidFill>
                <a:latin typeface="Roboto Condensed Light"/>
                <a:ea typeface="Roboto Condensed Light"/>
                <a:cs typeface="Roboto Condensed Light"/>
                <a:sym typeface="Roboto Condensed Light"/>
              </a:rPr>
              <a:t>. </a:t>
            </a:r>
            <a:endParaRPr sz="1333">
              <a:solidFill>
                <a:srgbClr val="434343"/>
              </a:solidFill>
              <a:latin typeface="Roboto Condensed Light"/>
              <a:ea typeface="Roboto Condensed Light"/>
              <a:cs typeface="Roboto Condensed Light"/>
              <a:sym typeface="Roboto Condensed Light"/>
            </a:endParaRPr>
          </a:p>
          <a:p>
            <a:pPr marL="0" lvl="0" indent="0" algn="l" rtl="0">
              <a:lnSpc>
                <a:spcPct val="100000"/>
              </a:lnSpc>
              <a:spcBef>
                <a:spcPts val="400"/>
              </a:spcBef>
              <a:spcAft>
                <a:spcPts val="0"/>
              </a:spcAft>
              <a:buNone/>
            </a:pPr>
            <a:r>
              <a:rPr lang="en" sz="1200" b="1">
                <a:solidFill>
                  <a:srgbClr val="434343"/>
                </a:solidFill>
                <a:latin typeface="Roboto Condensed"/>
                <a:ea typeface="Roboto Condensed"/>
                <a:cs typeface="Roboto Condensed"/>
                <a:sym typeface="Roboto Condensed"/>
              </a:rPr>
              <a:t>Please keep this slide for attribution.</a:t>
            </a:r>
            <a:endParaRPr sz="1200" b="1">
              <a:solidFill>
                <a:srgbClr val="434343"/>
              </a:solidFill>
              <a:latin typeface="Roboto Condensed"/>
              <a:ea typeface="Roboto Condensed"/>
              <a:cs typeface="Roboto Condensed"/>
              <a:sym typeface="Roboto Condensed"/>
            </a:endParaRPr>
          </a:p>
          <a:p>
            <a:pPr marL="0" lvl="0" indent="0" algn="l" rtl="0">
              <a:lnSpc>
                <a:spcPct val="115000"/>
              </a:lnSpc>
              <a:spcBef>
                <a:spcPts val="400"/>
              </a:spcBef>
              <a:spcAft>
                <a:spcPts val="0"/>
              </a:spcAft>
              <a:buNone/>
            </a:pPr>
            <a:endParaRPr sz="24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2400">
              <a:solidFill>
                <a:schemeClr val="dk1"/>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22259350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F318EF-8F29-4644-8093-D1D030F1560E}"/>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484BC4EC-5C98-4229-9E95-5D81F768847F}"/>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F44CD1A8-9811-4F6A-A709-3C1128229F93}"/>
              </a:ext>
            </a:extLst>
          </p:cNvPr>
          <p:cNvSpPr>
            <a:spLocks noGrp="1"/>
          </p:cNvSpPr>
          <p:nvPr>
            <p:ph type="dt" sz="half" idx="10"/>
          </p:nvPr>
        </p:nvSpPr>
        <p:spPr/>
        <p:txBody>
          <a:bodyPr/>
          <a:lstStyle/>
          <a:p>
            <a:endParaRPr lang="de-AT"/>
          </a:p>
        </p:txBody>
      </p:sp>
      <p:sp>
        <p:nvSpPr>
          <p:cNvPr id="5" name="Fußzeilenplatzhalter 4">
            <a:extLst>
              <a:ext uri="{FF2B5EF4-FFF2-40B4-BE49-F238E27FC236}">
                <a16:creationId xmlns:a16="http://schemas.microsoft.com/office/drawing/2014/main" id="{761BD65D-2F94-4029-A096-0C4F7B894387}"/>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8C8FE24-1EDC-4769-B7C0-4EF36826769A}"/>
              </a:ext>
            </a:extLst>
          </p:cNvPr>
          <p:cNvSpPr>
            <a:spLocks noGrp="1"/>
          </p:cNvSpPr>
          <p:nvPr>
            <p:ph type="sldNum" sz="quarter" idx="12"/>
          </p:nvPr>
        </p:nvSpPr>
        <p:spPr/>
        <p:txBody>
          <a:bodyPr/>
          <a:lstStyle/>
          <a:p>
            <a:fld id="{766DE909-0DFA-48FC-93C8-9E1076C52898}" type="slidenum">
              <a:rPr lang="de-AT" smtClean="0"/>
              <a:t>‹Nr.›</a:t>
            </a:fld>
            <a:endParaRPr lang="de-AT"/>
          </a:p>
        </p:txBody>
      </p:sp>
    </p:spTree>
    <p:extLst>
      <p:ext uri="{BB962C8B-B14F-4D97-AF65-F5344CB8AC3E}">
        <p14:creationId xmlns:p14="http://schemas.microsoft.com/office/powerpoint/2010/main" val="38841846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42"/>
        <p:cNvGrpSpPr/>
        <p:nvPr/>
      </p:nvGrpSpPr>
      <p:grpSpPr>
        <a:xfrm>
          <a:off x="0" y="0"/>
          <a:ext cx="0" cy="0"/>
          <a:chOff x="0" y="0"/>
          <a:chExt cx="0" cy="0"/>
        </a:xfrm>
      </p:grpSpPr>
    </p:spTree>
    <p:extLst>
      <p:ext uri="{BB962C8B-B14F-4D97-AF65-F5344CB8AC3E}">
        <p14:creationId xmlns:p14="http://schemas.microsoft.com/office/powerpoint/2010/main" val="14787173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46"/>
        <p:cNvGrpSpPr/>
        <p:nvPr/>
      </p:nvGrpSpPr>
      <p:grpSpPr>
        <a:xfrm>
          <a:off x="0" y="0"/>
          <a:ext cx="0" cy="0"/>
          <a:chOff x="0" y="0"/>
          <a:chExt cx="0" cy="0"/>
        </a:xfrm>
      </p:grpSpPr>
    </p:spTree>
    <p:extLst>
      <p:ext uri="{BB962C8B-B14F-4D97-AF65-F5344CB8AC3E}">
        <p14:creationId xmlns:p14="http://schemas.microsoft.com/office/powerpoint/2010/main" val="2648898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1160867" y="1525600"/>
            <a:ext cx="9225600" cy="4680800"/>
          </a:xfrm>
          <a:prstGeom prst="rect">
            <a:avLst/>
          </a:prstGeom>
        </p:spPr>
        <p:txBody>
          <a:bodyPr spcFirstLastPara="1" wrap="square" lIns="91425" tIns="91425" rIns="91425" bIns="91425" anchor="t" anchorCtr="0">
            <a:noAutofit/>
          </a:bodyPr>
          <a:lstStyle>
            <a:lvl1pPr marL="609585" lvl="0" indent="-372524" rtl="0">
              <a:spcBef>
                <a:spcPts val="0"/>
              </a:spcBef>
              <a:spcAft>
                <a:spcPts val="0"/>
              </a:spcAft>
              <a:buClr>
                <a:srgbClr val="434343"/>
              </a:buClr>
              <a:buSzPts val="800"/>
              <a:buFont typeface="Nunito Light"/>
              <a:buAutoNum type="arabicPeriod"/>
              <a:defRPr>
                <a:solidFill>
                  <a:srgbClr val="000000"/>
                </a:solidFill>
              </a:defRPr>
            </a:lvl1pPr>
            <a:lvl2pPr marL="1219170" lvl="1" indent="-406390" rtl="0">
              <a:spcBef>
                <a:spcPts val="2133"/>
              </a:spcBef>
              <a:spcAft>
                <a:spcPts val="0"/>
              </a:spcAft>
              <a:buClr>
                <a:srgbClr val="434343"/>
              </a:buClr>
              <a:buSzPts val="1200"/>
              <a:buFont typeface="Nunito Light"/>
              <a:buAutoNum type="alphaLcPeriod"/>
              <a:defRPr>
                <a:solidFill>
                  <a:srgbClr val="000000"/>
                </a:solidFill>
              </a:defRPr>
            </a:lvl2pPr>
            <a:lvl3pPr marL="1828754" lvl="2" indent="-406390" rtl="0">
              <a:spcBef>
                <a:spcPts val="2133"/>
              </a:spcBef>
              <a:spcAft>
                <a:spcPts val="0"/>
              </a:spcAft>
              <a:buClr>
                <a:srgbClr val="434343"/>
              </a:buClr>
              <a:buSzPts val="1200"/>
              <a:buFont typeface="Nunito Light"/>
              <a:buAutoNum type="romanLcPeriod"/>
              <a:defRPr>
                <a:solidFill>
                  <a:srgbClr val="000000"/>
                </a:solidFill>
              </a:defRPr>
            </a:lvl3pPr>
            <a:lvl4pPr marL="2438339" lvl="3" indent="-406390" rtl="0">
              <a:spcBef>
                <a:spcPts val="2133"/>
              </a:spcBef>
              <a:spcAft>
                <a:spcPts val="0"/>
              </a:spcAft>
              <a:buClr>
                <a:srgbClr val="434343"/>
              </a:buClr>
              <a:buSzPts val="1200"/>
              <a:buFont typeface="Nunito Light"/>
              <a:buAutoNum type="arabicPeriod"/>
              <a:defRPr>
                <a:solidFill>
                  <a:srgbClr val="000000"/>
                </a:solidFill>
              </a:defRPr>
            </a:lvl4pPr>
            <a:lvl5pPr marL="3047924" lvl="4" indent="-406390" rtl="0">
              <a:spcBef>
                <a:spcPts val="2133"/>
              </a:spcBef>
              <a:spcAft>
                <a:spcPts val="0"/>
              </a:spcAft>
              <a:buClr>
                <a:srgbClr val="434343"/>
              </a:buClr>
              <a:buSzPts val="1200"/>
              <a:buFont typeface="Nunito Light"/>
              <a:buAutoNum type="alphaLcPeriod"/>
              <a:defRPr>
                <a:solidFill>
                  <a:srgbClr val="000000"/>
                </a:solidFill>
              </a:defRPr>
            </a:lvl5pPr>
            <a:lvl6pPr marL="3657509" lvl="5" indent="-406390" rtl="0">
              <a:spcBef>
                <a:spcPts val="2133"/>
              </a:spcBef>
              <a:spcAft>
                <a:spcPts val="0"/>
              </a:spcAft>
              <a:buClr>
                <a:srgbClr val="434343"/>
              </a:buClr>
              <a:buSzPts val="1200"/>
              <a:buFont typeface="Nunito Light"/>
              <a:buAutoNum type="romanLcPeriod"/>
              <a:defRPr>
                <a:solidFill>
                  <a:srgbClr val="000000"/>
                </a:solidFill>
              </a:defRPr>
            </a:lvl6pPr>
            <a:lvl7pPr marL="4267093" lvl="6" indent="-406390" rtl="0">
              <a:spcBef>
                <a:spcPts val="2133"/>
              </a:spcBef>
              <a:spcAft>
                <a:spcPts val="0"/>
              </a:spcAft>
              <a:buClr>
                <a:srgbClr val="434343"/>
              </a:buClr>
              <a:buSzPts val="1200"/>
              <a:buFont typeface="Nunito Light"/>
              <a:buAutoNum type="arabicPeriod"/>
              <a:defRPr>
                <a:solidFill>
                  <a:srgbClr val="000000"/>
                </a:solidFill>
              </a:defRPr>
            </a:lvl7pPr>
            <a:lvl8pPr marL="4876678" lvl="7" indent="-406390" rtl="0">
              <a:spcBef>
                <a:spcPts val="2133"/>
              </a:spcBef>
              <a:spcAft>
                <a:spcPts val="0"/>
              </a:spcAft>
              <a:buClr>
                <a:srgbClr val="434343"/>
              </a:buClr>
              <a:buSzPts val="1200"/>
              <a:buFont typeface="Nunito Light"/>
              <a:buAutoNum type="alphaLcPeriod"/>
              <a:defRPr>
                <a:solidFill>
                  <a:srgbClr val="000000"/>
                </a:solidFill>
              </a:defRPr>
            </a:lvl8pPr>
            <a:lvl9pPr marL="5486263" lvl="8" indent="-406390" rtl="0">
              <a:spcBef>
                <a:spcPts val="2133"/>
              </a:spcBef>
              <a:spcAft>
                <a:spcPts val="2133"/>
              </a:spcAft>
              <a:buClr>
                <a:srgbClr val="434343"/>
              </a:buClr>
              <a:buSzPts val="1200"/>
              <a:buFont typeface="Nunito Light"/>
              <a:buAutoNum type="romanLcPeriod"/>
              <a:defRPr>
                <a:solidFill>
                  <a:srgbClr val="000000"/>
                </a:solidFill>
              </a:defRPr>
            </a:lvl9pPr>
          </a:lstStyle>
          <a:p>
            <a:pPr lvl="0"/>
            <a:r>
              <a:rPr lang="de-DE"/>
              <a:t>Mastertextformat bearbeiten</a:t>
            </a:r>
          </a:p>
        </p:txBody>
      </p:sp>
    </p:spTree>
    <p:extLst>
      <p:ext uri="{BB962C8B-B14F-4D97-AF65-F5344CB8AC3E}">
        <p14:creationId xmlns:p14="http://schemas.microsoft.com/office/powerpoint/2010/main" val="3780740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de-DE"/>
              <a:t>Mastertitelformat bearbeiten</a:t>
            </a:r>
            <a:endParaRPr/>
          </a:p>
        </p:txBody>
      </p:sp>
      <p:sp>
        <p:nvSpPr>
          <p:cNvPr id="20" name="Google Shape;20;p5"/>
          <p:cNvSpPr txBox="1">
            <a:spLocks noGrp="1"/>
          </p:cNvSpPr>
          <p:nvPr>
            <p:ph type="ctrTitle" idx="2"/>
          </p:nvPr>
        </p:nvSpPr>
        <p:spPr>
          <a:xfrm>
            <a:off x="1152216" y="2564860"/>
            <a:ext cx="4419929"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8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de-DE" dirty="0"/>
              <a:t>Mastertitelformat bearbeiten</a:t>
            </a:r>
            <a:endParaRPr dirty="0"/>
          </a:p>
        </p:txBody>
      </p:sp>
      <p:sp>
        <p:nvSpPr>
          <p:cNvPr id="21" name="Google Shape;21;p5"/>
          <p:cNvSpPr txBox="1">
            <a:spLocks noGrp="1"/>
          </p:cNvSpPr>
          <p:nvPr>
            <p:ph type="subTitle" idx="1"/>
          </p:nvPr>
        </p:nvSpPr>
        <p:spPr>
          <a:xfrm>
            <a:off x="1152216" y="3253408"/>
            <a:ext cx="4419930" cy="3191845"/>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733"/>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de-DE"/>
              <a:t>Master-Untertitelformat bearbeiten</a:t>
            </a:r>
            <a:endParaRPr/>
          </a:p>
        </p:txBody>
      </p:sp>
      <p:sp>
        <p:nvSpPr>
          <p:cNvPr id="22" name="Google Shape;22;p5"/>
          <p:cNvSpPr txBox="1">
            <a:spLocks noGrp="1"/>
          </p:cNvSpPr>
          <p:nvPr>
            <p:ph type="ctrTitle" idx="3"/>
          </p:nvPr>
        </p:nvSpPr>
        <p:spPr>
          <a:xfrm>
            <a:off x="6357561" y="2564860"/>
            <a:ext cx="4419928" cy="570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000"/>
              <a:buNone/>
              <a:defRPr sz="18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de-DE" dirty="0"/>
              <a:t>Mastertitelformat bearbeiten</a:t>
            </a:r>
            <a:endParaRPr dirty="0"/>
          </a:p>
        </p:txBody>
      </p:sp>
      <p:sp>
        <p:nvSpPr>
          <p:cNvPr id="23" name="Google Shape;23;p5"/>
          <p:cNvSpPr txBox="1">
            <a:spLocks noGrp="1"/>
          </p:cNvSpPr>
          <p:nvPr>
            <p:ph type="subTitle" idx="4"/>
          </p:nvPr>
        </p:nvSpPr>
        <p:spPr>
          <a:xfrm>
            <a:off x="6357561" y="3253407"/>
            <a:ext cx="4419930" cy="3134125"/>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1100"/>
              <a:buNone/>
              <a:defRPr sz="1733"/>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de-DE"/>
              <a:t>Master-Untertitelformat bearbeiten</a:t>
            </a:r>
            <a:endParaRPr/>
          </a:p>
        </p:txBody>
      </p:sp>
    </p:spTree>
    <p:extLst>
      <p:ext uri="{BB962C8B-B14F-4D97-AF65-F5344CB8AC3E}">
        <p14:creationId xmlns:p14="http://schemas.microsoft.com/office/powerpoint/2010/main" val="3374264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de-DE"/>
              <a:t>Mastertitelformat bearbeiten</a:t>
            </a:r>
            <a:endParaRPr/>
          </a:p>
        </p:txBody>
      </p:sp>
    </p:spTree>
    <p:extLst>
      <p:ext uri="{BB962C8B-B14F-4D97-AF65-F5344CB8AC3E}">
        <p14:creationId xmlns:p14="http://schemas.microsoft.com/office/powerpoint/2010/main" val="270580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3517800" y="501997"/>
            <a:ext cx="5156400" cy="273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2133">
                <a:solidFill>
                  <a:srgbClr val="000000"/>
                </a:solidFill>
              </a:defRPr>
            </a:lvl2pPr>
            <a:lvl3pPr lvl="2" rtl="0">
              <a:spcBef>
                <a:spcPts val="0"/>
              </a:spcBef>
              <a:spcAft>
                <a:spcPts val="0"/>
              </a:spcAft>
              <a:buClr>
                <a:srgbClr val="000000"/>
              </a:buClr>
              <a:buSzPts val="1600"/>
              <a:buNone/>
              <a:defRPr sz="2133">
                <a:solidFill>
                  <a:srgbClr val="000000"/>
                </a:solidFill>
              </a:defRPr>
            </a:lvl3pPr>
            <a:lvl4pPr lvl="3" rtl="0">
              <a:spcBef>
                <a:spcPts val="0"/>
              </a:spcBef>
              <a:spcAft>
                <a:spcPts val="0"/>
              </a:spcAft>
              <a:buClr>
                <a:srgbClr val="000000"/>
              </a:buClr>
              <a:buSzPts val="1600"/>
              <a:buNone/>
              <a:defRPr sz="2133">
                <a:solidFill>
                  <a:srgbClr val="000000"/>
                </a:solidFill>
              </a:defRPr>
            </a:lvl4pPr>
            <a:lvl5pPr lvl="4" rtl="0">
              <a:spcBef>
                <a:spcPts val="0"/>
              </a:spcBef>
              <a:spcAft>
                <a:spcPts val="0"/>
              </a:spcAft>
              <a:buClr>
                <a:srgbClr val="000000"/>
              </a:buClr>
              <a:buSzPts val="1600"/>
              <a:buNone/>
              <a:defRPr sz="2133">
                <a:solidFill>
                  <a:srgbClr val="000000"/>
                </a:solidFill>
              </a:defRPr>
            </a:lvl5pPr>
            <a:lvl6pPr lvl="5" rtl="0">
              <a:spcBef>
                <a:spcPts val="0"/>
              </a:spcBef>
              <a:spcAft>
                <a:spcPts val="0"/>
              </a:spcAft>
              <a:buClr>
                <a:srgbClr val="000000"/>
              </a:buClr>
              <a:buSzPts val="1600"/>
              <a:buNone/>
              <a:defRPr sz="2133">
                <a:solidFill>
                  <a:srgbClr val="000000"/>
                </a:solidFill>
              </a:defRPr>
            </a:lvl6pPr>
            <a:lvl7pPr lvl="6" rtl="0">
              <a:spcBef>
                <a:spcPts val="0"/>
              </a:spcBef>
              <a:spcAft>
                <a:spcPts val="0"/>
              </a:spcAft>
              <a:buClr>
                <a:srgbClr val="000000"/>
              </a:buClr>
              <a:buSzPts val="1600"/>
              <a:buNone/>
              <a:defRPr sz="2133">
                <a:solidFill>
                  <a:srgbClr val="000000"/>
                </a:solidFill>
              </a:defRPr>
            </a:lvl7pPr>
            <a:lvl8pPr lvl="7" rtl="0">
              <a:spcBef>
                <a:spcPts val="0"/>
              </a:spcBef>
              <a:spcAft>
                <a:spcPts val="0"/>
              </a:spcAft>
              <a:buClr>
                <a:srgbClr val="000000"/>
              </a:buClr>
              <a:buSzPts val="1600"/>
              <a:buNone/>
              <a:defRPr sz="2133">
                <a:solidFill>
                  <a:srgbClr val="000000"/>
                </a:solidFill>
              </a:defRPr>
            </a:lvl8pPr>
            <a:lvl9pPr lvl="8" rtl="0">
              <a:spcBef>
                <a:spcPts val="0"/>
              </a:spcBef>
              <a:spcAft>
                <a:spcPts val="0"/>
              </a:spcAft>
              <a:buClr>
                <a:srgbClr val="000000"/>
              </a:buClr>
              <a:buSzPts val="1600"/>
              <a:buNone/>
              <a:defRPr sz="2133">
                <a:solidFill>
                  <a:srgbClr val="000000"/>
                </a:solidFill>
              </a:defRPr>
            </a:lvl9pPr>
          </a:lstStyle>
          <a:p>
            <a:r>
              <a:rPr lang="de-DE"/>
              <a:t>Mastertitelformat bearbeiten</a:t>
            </a:r>
            <a:endParaRPr/>
          </a:p>
        </p:txBody>
      </p:sp>
      <p:sp>
        <p:nvSpPr>
          <p:cNvPr id="28" name="Google Shape;28;p7"/>
          <p:cNvSpPr txBox="1">
            <a:spLocks noGrp="1"/>
          </p:cNvSpPr>
          <p:nvPr>
            <p:ph type="subTitle" idx="1"/>
          </p:nvPr>
        </p:nvSpPr>
        <p:spPr>
          <a:xfrm>
            <a:off x="3440300" y="3085633"/>
            <a:ext cx="5311200" cy="1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8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de-DE"/>
              <a:t>Master-Untertitelformat bearbeiten</a:t>
            </a:r>
            <a:endParaRPr/>
          </a:p>
        </p:txBody>
      </p:sp>
    </p:spTree>
    <p:extLst>
      <p:ext uri="{BB962C8B-B14F-4D97-AF65-F5344CB8AC3E}">
        <p14:creationId xmlns:p14="http://schemas.microsoft.com/office/powerpoint/2010/main" val="3051383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2134311" y="1313637"/>
            <a:ext cx="3564800" cy="2738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667"/>
            </a:lvl1pPr>
            <a:lvl2pPr lvl="1" algn="r" rtl="0">
              <a:spcBef>
                <a:spcPts val="0"/>
              </a:spcBef>
              <a:spcAft>
                <a:spcPts val="0"/>
              </a:spcAft>
              <a:buClr>
                <a:srgbClr val="000000"/>
              </a:buClr>
              <a:buSzPts val="2000"/>
              <a:buNone/>
              <a:defRPr sz="2667">
                <a:solidFill>
                  <a:srgbClr val="000000"/>
                </a:solidFill>
              </a:defRPr>
            </a:lvl2pPr>
            <a:lvl3pPr lvl="2" algn="r" rtl="0">
              <a:spcBef>
                <a:spcPts val="0"/>
              </a:spcBef>
              <a:spcAft>
                <a:spcPts val="0"/>
              </a:spcAft>
              <a:buClr>
                <a:srgbClr val="000000"/>
              </a:buClr>
              <a:buSzPts val="2000"/>
              <a:buNone/>
              <a:defRPr sz="2667">
                <a:solidFill>
                  <a:srgbClr val="000000"/>
                </a:solidFill>
              </a:defRPr>
            </a:lvl3pPr>
            <a:lvl4pPr lvl="3" algn="r" rtl="0">
              <a:spcBef>
                <a:spcPts val="0"/>
              </a:spcBef>
              <a:spcAft>
                <a:spcPts val="0"/>
              </a:spcAft>
              <a:buClr>
                <a:srgbClr val="000000"/>
              </a:buClr>
              <a:buSzPts val="2000"/>
              <a:buNone/>
              <a:defRPr sz="2667">
                <a:solidFill>
                  <a:srgbClr val="000000"/>
                </a:solidFill>
              </a:defRPr>
            </a:lvl4pPr>
            <a:lvl5pPr lvl="4" algn="r" rtl="0">
              <a:spcBef>
                <a:spcPts val="0"/>
              </a:spcBef>
              <a:spcAft>
                <a:spcPts val="0"/>
              </a:spcAft>
              <a:buClr>
                <a:srgbClr val="000000"/>
              </a:buClr>
              <a:buSzPts val="2000"/>
              <a:buNone/>
              <a:defRPr sz="2667">
                <a:solidFill>
                  <a:srgbClr val="000000"/>
                </a:solidFill>
              </a:defRPr>
            </a:lvl5pPr>
            <a:lvl6pPr lvl="5" algn="r" rtl="0">
              <a:spcBef>
                <a:spcPts val="0"/>
              </a:spcBef>
              <a:spcAft>
                <a:spcPts val="0"/>
              </a:spcAft>
              <a:buClr>
                <a:srgbClr val="000000"/>
              </a:buClr>
              <a:buSzPts val="2000"/>
              <a:buNone/>
              <a:defRPr sz="2667">
                <a:solidFill>
                  <a:srgbClr val="000000"/>
                </a:solidFill>
              </a:defRPr>
            </a:lvl6pPr>
            <a:lvl7pPr lvl="6" algn="r" rtl="0">
              <a:spcBef>
                <a:spcPts val="0"/>
              </a:spcBef>
              <a:spcAft>
                <a:spcPts val="0"/>
              </a:spcAft>
              <a:buClr>
                <a:srgbClr val="000000"/>
              </a:buClr>
              <a:buSzPts val="2000"/>
              <a:buNone/>
              <a:defRPr sz="2667">
                <a:solidFill>
                  <a:srgbClr val="000000"/>
                </a:solidFill>
              </a:defRPr>
            </a:lvl7pPr>
            <a:lvl8pPr lvl="7" algn="r" rtl="0">
              <a:spcBef>
                <a:spcPts val="0"/>
              </a:spcBef>
              <a:spcAft>
                <a:spcPts val="0"/>
              </a:spcAft>
              <a:buClr>
                <a:srgbClr val="000000"/>
              </a:buClr>
              <a:buSzPts val="2000"/>
              <a:buNone/>
              <a:defRPr sz="2667">
                <a:solidFill>
                  <a:srgbClr val="000000"/>
                </a:solidFill>
              </a:defRPr>
            </a:lvl8pPr>
            <a:lvl9pPr lvl="8" algn="r" rtl="0">
              <a:spcBef>
                <a:spcPts val="0"/>
              </a:spcBef>
              <a:spcAft>
                <a:spcPts val="0"/>
              </a:spcAft>
              <a:buClr>
                <a:srgbClr val="000000"/>
              </a:buClr>
              <a:buSzPts val="2000"/>
              <a:buNone/>
              <a:defRPr sz="2667">
                <a:solidFill>
                  <a:srgbClr val="000000"/>
                </a:solidFill>
              </a:defRPr>
            </a:lvl9pPr>
          </a:lstStyle>
          <a:p>
            <a:r>
              <a:rPr lang="de-DE"/>
              <a:t>Mastertitelformat bearbeiten</a:t>
            </a:r>
            <a:endParaRPr/>
          </a:p>
        </p:txBody>
      </p:sp>
      <p:sp>
        <p:nvSpPr>
          <p:cNvPr id="33" name="Google Shape;33;p9"/>
          <p:cNvSpPr txBox="1">
            <a:spLocks noGrp="1"/>
          </p:cNvSpPr>
          <p:nvPr>
            <p:ph type="subTitle" idx="1"/>
          </p:nvPr>
        </p:nvSpPr>
        <p:spPr>
          <a:xfrm>
            <a:off x="2221100" y="4077900"/>
            <a:ext cx="3478000" cy="237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867">
                <a:solidFill>
                  <a:schemeClr val="dk1"/>
                </a:solidFill>
              </a:defRPr>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de-DE"/>
              <a:t>Master-Untertitelformat bearbeiten</a:t>
            </a:r>
            <a:endParaRPr/>
          </a:p>
        </p:txBody>
      </p:sp>
      <p:sp>
        <p:nvSpPr>
          <p:cNvPr id="34" name="Google Shape;34;p9"/>
          <p:cNvSpPr txBox="1">
            <a:spLocks noGrp="1"/>
          </p:cNvSpPr>
          <p:nvPr>
            <p:ph type="ctrTitle" idx="2"/>
          </p:nvPr>
        </p:nvSpPr>
        <p:spPr>
          <a:xfrm>
            <a:off x="2619800"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de-DE"/>
              <a:t>Mastertitelformat bearbeiten</a:t>
            </a:r>
            <a:endParaRPr/>
          </a:p>
        </p:txBody>
      </p:sp>
    </p:spTree>
    <p:extLst>
      <p:ext uri="{BB962C8B-B14F-4D97-AF65-F5344CB8AC3E}">
        <p14:creationId xmlns:p14="http://schemas.microsoft.com/office/powerpoint/2010/main" val="4208880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927233" y="2019300"/>
            <a:ext cx="4746400" cy="104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2400">
                <a:solidFill>
                  <a:srgbClr val="434343"/>
                </a:solidFill>
              </a:defRPr>
            </a:lvl2pPr>
            <a:lvl3pPr lvl="2" algn="ctr" rtl="0">
              <a:spcBef>
                <a:spcPts val="0"/>
              </a:spcBef>
              <a:spcAft>
                <a:spcPts val="0"/>
              </a:spcAft>
              <a:buClr>
                <a:srgbClr val="434343"/>
              </a:buClr>
              <a:buSzPts val="1800"/>
              <a:buNone/>
              <a:defRPr sz="2400">
                <a:solidFill>
                  <a:srgbClr val="434343"/>
                </a:solidFill>
              </a:defRPr>
            </a:lvl3pPr>
            <a:lvl4pPr lvl="3" algn="ctr" rtl="0">
              <a:spcBef>
                <a:spcPts val="0"/>
              </a:spcBef>
              <a:spcAft>
                <a:spcPts val="0"/>
              </a:spcAft>
              <a:buClr>
                <a:srgbClr val="434343"/>
              </a:buClr>
              <a:buSzPts val="1800"/>
              <a:buNone/>
              <a:defRPr sz="2400">
                <a:solidFill>
                  <a:srgbClr val="434343"/>
                </a:solidFill>
              </a:defRPr>
            </a:lvl4pPr>
            <a:lvl5pPr lvl="4" algn="ctr" rtl="0">
              <a:spcBef>
                <a:spcPts val="0"/>
              </a:spcBef>
              <a:spcAft>
                <a:spcPts val="0"/>
              </a:spcAft>
              <a:buClr>
                <a:srgbClr val="434343"/>
              </a:buClr>
              <a:buSzPts val="1800"/>
              <a:buNone/>
              <a:defRPr sz="2400">
                <a:solidFill>
                  <a:srgbClr val="434343"/>
                </a:solidFill>
              </a:defRPr>
            </a:lvl5pPr>
            <a:lvl6pPr lvl="5" algn="ctr" rtl="0">
              <a:spcBef>
                <a:spcPts val="0"/>
              </a:spcBef>
              <a:spcAft>
                <a:spcPts val="0"/>
              </a:spcAft>
              <a:buClr>
                <a:srgbClr val="434343"/>
              </a:buClr>
              <a:buSzPts val="1800"/>
              <a:buNone/>
              <a:defRPr sz="2400">
                <a:solidFill>
                  <a:srgbClr val="434343"/>
                </a:solidFill>
              </a:defRPr>
            </a:lvl6pPr>
            <a:lvl7pPr lvl="6" algn="ctr" rtl="0">
              <a:spcBef>
                <a:spcPts val="0"/>
              </a:spcBef>
              <a:spcAft>
                <a:spcPts val="0"/>
              </a:spcAft>
              <a:buClr>
                <a:srgbClr val="434343"/>
              </a:buClr>
              <a:buSzPts val="1800"/>
              <a:buNone/>
              <a:defRPr sz="2400">
                <a:solidFill>
                  <a:srgbClr val="434343"/>
                </a:solidFill>
              </a:defRPr>
            </a:lvl7pPr>
            <a:lvl8pPr lvl="7" algn="ctr" rtl="0">
              <a:spcBef>
                <a:spcPts val="0"/>
              </a:spcBef>
              <a:spcAft>
                <a:spcPts val="0"/>
              </a:spcAft>
              <a:buClr>
                <a:srgbClr val="434343"/>
              </a:buClr>
              <a:buSzPts val="1800"/>
              <a:buNone/>
              <a:defRPr sz="2400">
                <a:solidFill>
                  <a:srgbClr val="434343"/>
                </a:solidFill>
              </a:defRPr>
            </a:lvl8pPr>
            <a:lvl9pPr lvl="8" algn="ctr" rtl="0">
              <a:spcBef>
                <a:spcPts val="0"/>
              </a:spcBef>
              <a:spcAft>
                <a:spcPts val="0"/>
              </a:spcAft>
              <a:buClr>
                <a:srgbClr val="434343"/>
              </a:buClr>
              <a:buSzPts val="1800"/>
              <a:buNone/>
              <a:defRPr sz="2400">
                <a:solidFill>
                  <a:srgbClr val="434343"/>
                </a:solidFill>
              </a:defRPr>
            </a:lvl9pPr>
          </a:lstStyle>
          <a:p>
            <a:r>
              <a:rPr lang="de-DE"/>
              <a:t>Mastertitelformat bearbeiten</a:t>
            </a:r>
            <a:endParaRPr/>
          </a:p>
        </p:txBody>
      </p:sp>
      <p:sp>
        <p:nvSpPr>
          <p:cNvPr id="37" name="Google Shape;37;p10"/>
          <p:cNvSpPr txBox="1">
            <a:spLocks noGrp="1"/>
          </p:cNvSpPr>
          <p:nvPr>
            <p:ph type="subTitle" idx="1"/>
          </p:nvPr>
        </p:nvSpPr>
        <p:spPr>
          <a:xfrm flipH="1">
            <a:off x="2108033" y="3412267"/>
            <a:ext cx="3565600" cy="116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r>
              <a:rPr lang="de-DE"/>
              <a:t>Master-Untertitelformat bearbeiten</a:t>
            </a:r>
            <a:endParaRPr/>
          </a:p>
        </p:txBody>
      </p:sp>
    </p:spTree>
    <p:extLst>
      <p:ext uri="{BB962C8B-B14F-4D97-AF65-F5344CB8AC3E}">
        <p14:creationId xmlns:p14="http://schemas.microsoft.com/office/powerpoint/2010/main" val="3980575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3000900" y="1335133"/>
            <a:ext cx="8254800" cy="26180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13066"/>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0" name="Google Shape;40;p11"/>
          <p:cNvSpPr txBox="1">
            <a:spLocks noGrp="1"/>
          </p:cNvSpPr>
          <p:nvPr>
            <p:ph type="body" idx="1"/>
          </p:nvPr>
        </p:nvSpPr>
        <p:spPr>
          <a:xfrm>
            <a:off x="2810600" y="3860067"/>
            <a:ext cx="8254800" cy="928000"/>
          </a:xfrm>
          <a:prstGeom prst="rect">
            <a:avLst/>
          </a:prstGeom>
        </p:spPr>
        <p:txBody>
          <a:bodyPr spcFirstLastPara="1" wrap="square" lIns="91425" tIns="91425" rIns="91425" bIns="91425" anchor="t" anchorCtr="0">
            <a:noAutofit/>
          </a:bodyPr>
          <a:lstStyle>
            <a:lvl1pPr marL="609585" lvl="0" indent="-406390" algn="r">
              <a:lnSpc>
                <a:spcPct val="100000"/>
              </a:lnSpc>
              <a:spcBef>
                <a:spcPts val="0"/>
              </a:spcBef>
              <a:spcAft>
                <a:spcPts val="0"/>
              </a:spcAft>
              <a:buSzPts val="1200"/>
              <a:buChar char="●"/>
              <a:defRPr sz="2133"/>
            </a:lvl1pPr>
            <a:lvl2pPr marL="1219170" lvl="1" indent="-406390" algn="ctr">
              <a:spcBef>
                <a:spcPts val="0"/>
              </a:spcBef>
              <a:spcAft>
                <a:spcPts val="0"/>
              </a:spcAft>
              <a:buSzPts val="1200"/>
              <a:buChar char="○"/>
              <a:defRPr/>
            </a:lvl2pPr>
            <a:lvl3pPr marL="1828754" lvl="2" indent="-406390" algn="ctr">
              <a:spcBef>
                <a:spcPts val="2133"/>
              </a:spcBef>
              <a:spcAft>
                <a:spcPts val="0"/>
              </a:spcAft>
              <a:buSzPts val="1200"/>
              <a:buChar char="■"/>
              <a:defRPr/>
            </a:lvl3pPr>
            <a:lvl4pPr marL="2438339" lvl="3" indent="-406390" algn="ctr">
              <a:spcBef>
                <a:spcPts val="2133"/>
              </a:spcBef>
              <a:spcAft>
                <a:spcPts val="0"/>
              </a:spcAft>
              <a:buSzPts val="1200"/>
              <a:buChar char="●"/>
              <a:defRPr/>
            </a:lvl4pPr>
            <a:lvl5pPr marL="3047924" lvl="4" indent="-406390" algn="ctr">
              <a:spcBef>
                <a:spcPts val="2133"/>
              </a:spcBef>
              <a:spcAft>
                <a:spcPts val="0"/>
              </a:spcAft>
              <a:buSzPts val="1200"/>
              <a:buChar char="○"/>
              <a:defRPr/>
            </a:lvl5pPr>
            <a:lvl6pPr marL="3657509" lvl="5" indent="-406390" algn="ctr">
              <a:spcBef>
                <a:spcPts val="2133"/>
              </a:spcBef>
              <a:spcAft>
                <a:spcPts val="0"/>
              </a:spcAft>
              <a:buSzPts val="1200"/>
              <a:buChar char="■"/>
              <a:defRPr/>
            </a:lvl6pPr>
            <a:lvl7pPr marL="4267093" lvl="6" indent="-406390" algn="ctr">
              <a:spcBef>
                <a:spcPts val="2133"/>
              </a:spcBef>
              <a:spcAft>
                <a:spcPts val="0"/>
              </a:spcAft>
              <a:buSzPts val="1200"/>
              <a:buChar char="●"/>
              <a:defRPr/>
            </a:lvl7pPr>
            <a:lvl8pPr marL="4876678" lvl="7" indent="-406390" algn="ctr">
              <a:spcBef>
                <a:spcPts val="2133"/>
              </a:spcBef>
              <a:spcAft>
                <a:spcPts val="0"/>
              </a:spcAft>
              <a:buSzPts val="1200"/>
              <a:buChar char="○"/>
              <a:defRPr/>
            </a:lvl8pPr>
            <a:lvl9pPr marL="5486263" lvl="8" indent="-406390" algn="ctr">
              <a:spcBef>
                <a:spcPts val="2133"/>
              </a:spcBef>
              <a:spcAft>
                <a:spcPts val="2133"/>
              </a:spcAft>
              <a:buSzPts val="1200"/>
              <a:buChar char="■"/>
              <a:defRPr/>
            </a:lvl9pPr>
          </a:lstStyle>
          <a:p>
            <a:pPr lvl="0"/>
            <a:r>
              <a:rPr lang="de-DE"/>
              <a:t>Mastertextformat bearbeiten</a:t>
            </a:r>
          </a:p>
        </p:txBody>
      </p:sp>
    </p:spTree>
    <p:extLst>
      <p:ext uri="{BB962C8B-B14F-4D97-AF65-F5344CB8AC3E}">
        <p14:creationId xmlns:p14="http://schemas.microsoft.com/office/powerpoint/2010/main" val="24895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extLst>
      <p:ext uri="{BB962C8B-B14F-4D97-AF65-F5344CB8AC3E}">
        <p14:creationId xmlns:p14="http://schemas.microsoft.com/office/powerpoint/2010/main" val="5366966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6" r:id="rId23"/>
    <p:sldLayoutId id="2147483687" r:id="rId24"/>
    <p:sldLayoutId id="2147483688" r:id="rId25"/>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1" name="Google Shape;141;p29"/>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87881406"/>
      </p:ext>
    </p:extLst>
  </p:cSld>
  <p:clrMap bg1="lt1" tx1="dk1" bg2="dk2" tx2="lt2" accent1="accent1" accent2="accent2" accent3="accent3" accent4="accent4" accent5="accent5" accent6="accent6" hlink="hlink" folHlink="folHlink"/>
  <p:sldLayoutIdLst>
    <p:sldLayoutId id="2147483692"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43"/>
        <p:cNvGrpSpPr/>
        <p:nvPr/>
      </p:nvGrpSpPr>
      <p:grpSpPr>
        <a:xfrm>
          <a:off x="0" y="0"/>
          <a:ext cx="0" cy="0"/>
          <a:chOff x="0" y="0"/>
          <a:chExt cx="0" cy="0"/>
        </a:xfrm>
      </p:grpSpPr>
      <p:sp>
        <p:nvSpPr>
          <p:cNvPr id="144" name="Google Shape;144;p31"/>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5" name="Google Shape;145;p31"/>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85065394"/>
      </p:ext>
    </p:extLst>
  </p:cSld>
  <p:clrMap bg1="lt1" tx1="dk1" bg2="dk2" tx2="lt2" accent1="accent1" accent2="accent2" accent3="accent3" accent4="accent4" accent5="accent5" accent6="accent6" hlink="hlink" folHlink="folHlink"/>
  <p:sldLayoutIdLst>
    <p:sldLayoutId id="2147483694"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DCD583-D679-4B16-B4FA-E34308734BFF}"/>
              </a:ext>
            </a:extLst>
          </p:cNvPr>
          <p:cNvSpPr>
            <a:spLocks noGrp="1"/>
          </p:cNvSpPr>
          <p:nvPr>
            <p:ph type="title"/>
          </p:nvPr>
        </p:nvSpPr>
        <p:spPr>
          <a:xfrm>
            <a:off x="3000900" y="1335133"/>
            <a:ext cx="8254800" cy="2618000"/>
          </a:xfrm>
        </p:spPr>
        <p:txBody>
          <a:bodyPr wrap="square" anchor="b">
            <a:normAutofit/>
          </a:bodyPr>
          <a:lstStyle/>
          <a:p>
            <a:r>
              <a:rPr lang="de-AT"/>
              <a:t>Low Code</a:t>
            </a:r>
          </a:p>
        </p:txBody>
      </p:sp>
      <p:sp>
        <p:nvSpPr>
          <p:cNvPr id="3" name="Untertitel 2">
            <a:extLst>
              <a:ext uri="{FF2B5EF4-FFF2-40B4-BE49-F238E27FC236}">
                <a16:creationId xmlns:a16="http://schemas.microsoft.com/office/drawing/2014/main" id="{8CB80561-A688-49B5-835A-40748D876D8E}"/>
              </a:ext>
            </a:extLst>
          </p:cNvPr>
          <p:cNvSpPr>
            <a:spLocks noGrp="1"/>
          </p:cNvSpPr>
          <p:nvPr>
            <p:ph type="body" idx="1"/>
          </p:nvPr>
        </p:nvSpPr>
        <p:spPr>
          <a:xfrm>
            <a:off x="2810600" y="3860067"/>
            <a:ext cx="8255000" cy="1625600"/>
          </a:xfrm>
        </p:spPr>
        <p:txBody>
          <a:bodyPr wrap="square" anchor="t">
            <a:normAutofit/>
          </a:bodyPr>
          <a:lstStyle/>
          <a:p>
            <a:pPr marL="203195" indent="0">
              <a:spcAft>
                <a:spcPts val="600"/>
              </a:spcAft>
              <a:buNone/>
            </a:pPr>
            <a:r>
              <a:rPr lang="de-AT" sz="3600" dirty="0" err="1">
                <a:latin typeface="Roboto Medium" panose="02000000000000000000" pitchFamily="2" charset="0"/>
                <a:ea typeface="Roboto Medium" panose="02000000000000000000" pitchFamily="2" charset="0"/>
              </a:rPr>
              <a:t>Mendix</a:t>
            </a:r>
            <a:endParaRPr lang="de-AT" sz="3600" dirty="0">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54547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BAA3FB6-4326-412E-AEC8-7EC069872E0A}"/>
              </a:ext>
            </a:extLst>
          </p:cNvPr>
          <p:cNvSpPr>
            <a:spLocks noGrp="1"/>
          </p:cNvSpPr>
          <p:nvPr>
            <p:ph type="body" idx="1"/>
          </p:nvPr>
        </p:nvSpPr>
        <p:spPr>
          <a:xfrm>
            <a:off x="5815756" y="1377539"/>
            <a:ext cx="4557709" cy="3082098"/>
          </a:xfrm>
        </p:spPr>
        <p:txBody>
          <a:bodyPr/>
          <a:lstStyle/>
          <a:p>
            <a:r>
              <a:rPr lang="de-AT" dirty="0"/>
              <a:t>Mit einem </a:t>
            </a:r>
            <a:r>
              <a:rPr lang="de-AT" dirty="0" err="1"/>
              <a:t>Build</a:t>
            </a:r>
            <a:r>
              <a:rPr lang="de-AT" dirty="0"/>
              <a:t>-Server wie Jenkins kann an mehreren Stellen in die </a:t>
            </a:r>
            <a:r>
              <a:rPr lang="de-AT" dirty="0" err="1"/>
              <a:t>Mendix</a:t>
            </a:r>
            <a:r>
              <a:rPr lang="de-AT" dirty="0"/>
              <a:t>-</a:t>
            </a:r>
            <a:r>
              <a:rPr lang="de-AT" dirty="0" err="1"/>
              <a:t>Build</a:t>
            </a:r>
            <a:r>
              <a:rPr lang="de-AT" dirty="0"/>
              <a:t>-Pipeline eingegriffen werden. </a:t>
            </a:r>
          </a:p>
          <a:p>
            <a:r>
              <a:rPr lang="de-AT" dirty="0"/>
              <a:t>Es können die neueste Version vom Team-Server abgerufen werden, automatisierte Tests mit ATS ausgeführt werden, Integrationstests und Benutzerakzeptanztests durchgeführt werden und einiges mehr</a:t>
            </a:r>
          </a:p>
        </p:txBody>
      </p:sp>
      <p:sp>
        <p:nvSpPr>
          <p:cNvPr id="3" name="Titel 2">
            <a:extLst>
              <a:ext uri="{FF2B5EF4-FFF2-40B4-BE49-F238E27FC236}">
                <a16:creationId xmlns:a16="http://schemas.microsoft.com/office/drawing/2014/main" id="{71EC0E7C-7178-4575-B650-46B62AB152B1}"/>
              </a:ext>
            </a:extLst>
          </p:cNvPr>
          <p:cNvSpPr>
            <a:spLocks noGrp="1"/>
          </p:cNvSpPr>
          <p:nvPr>
            <p:ph type="ctrTitle" idx="4294967295"/>
          </p:nvPr>
        </p:nvSpPr>
        <p:spPr>
          <a:xfrm>
            <a:off x="2190721" y="470467"/>
            <a:ext cx="7810558" cy="691906"/>
          </a:xfrm>
        </p:spPr>
        <p:txBody>
          <a:bodyPr/>
          <a:lstStyle/>
          <a:p>
            <a:r>
              <a:rPr lang="de-AT" dirty="0"/>
              <a:t>Integration </a:t>
            </a:r>
            <a:r>
              <a:rPr lang="de-AT" dirty="0" err="1"/>
              <a:t>with</a:t>
            </a:r>
            <a:r>
              <a:rPr lang="de-AT" dirty="0"/>
              <a:t> </a:t>
            </a:r>
            <a:r>
              <a:rPr lang="de-AT" dirty="0" err="1"/>
              <a:t>Existing</a:t>
            </a:r>
            <a:r>
              <a:rPr lang="de-AT" dirty="0"/>
              <a:t> CI/CD Pipelines</a:t>
            </a:r>
          </a:p>
        </p:txBody>
      </p:sp>
      <p:pic>
        <p:nvPicPr>
          <p:cNvPr id="5" name="Grafik 4">
            <a:extLst>
              <a:ext uri="{FF2B5EF4-FFF2-40B4-BE49-F238E27FC236}">
                <a16:creationId xmlns:a16="http://schemas.microsoft.com/office/drawing/2014/main" id="{68C2F210-43EC-45A4-B0E8-31E82BC53F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277" y="1377539"/>
            <a:ext cx="4351338" cy="4351338"/>
          </a:xfrm>
          <a:prstGeom prst="rect">
            <a:avLst/>
          </a:prstGeom>
          <a:noFill/>
        </p:spPr>
      </p:pic>
    </p:spTree>
    <p:extLst>
      <p:ext uri="{BB962C8B-B14F-4D97-AF65-F5344CB8AC3E}">
        <p14:creationId xmlns:p14="http://schemas.microsoft.com/office/powerpoint/2010/main" val="996116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BAA3FB6-4326-412E-AEC8-7EC069872E0A}"/>
              </a:ext>
            </a:extLst>
          </p:cNvPr>
          <p:cNvSpPr>
            <a:spLocks noGrp="1"/>
          </p:cNvSpPr>
          <p:nvPr>
            <p:ph type="body" idx="1"/>
          </p:nvPr>
        </p:nvSpPr>
        <p:spPr>
          <a:xfrm>
            <a:off x="5443570" y="1675881"/>
            <a:ext cx="4557709" cy="3082098"/>
          </a:xfrm>
        </p:spPr>
        <p:txBody>
          <a:bodyPr/>
          <a:lstStyle/>
          <a:p>
            <a:r>
              <a:rPr lang="de-AT" dirty="0"/>
              <a:t>Der </a:t>
            </a:r>
            <a:r>
              <a:rPr lang="de-AT" dirty="0" err="1"/>
              <a:t>Mendix</a:t>
            </a:r>
            <a:r>
              <a:rPr lang="de-AT" dirty="0"/>
              <a:t>-Client ist im Wesentlichen nur eine Implementierung des Model View Controller-Pattern in einer Single-Page-Anwendung. </a:t>
            </a:r>
          </a:p>
          <a:p>
            <a:r>
              <a:rPr lang="de-AT" dirty="0"/>
              <a:t>Diese Komponente kommuniziert über HTTP mit der </a:t>
            </a:r>
            <a:r>
              <a:rPr lang="de-AT" dirty="0" err="1"/>
              <a:t>Mendix</a:t>
            </a:r>
            <a:r>
              <a:rPr lang="de-AT" dirty="0"/>
              <a:t> </a:t>
            </a:r>
            <a:r>
              <a:rPr lang="de-AT" dirty="0" err="1"/>
              <a:t>Runtime</a:t>
            </a:r>
            <a:r>
              <a:rPr lang="de-AT" dirty="0"/>
              <a:t>, einer Implementierung eines objektrelationalen Mappings. </a:t>
            </a:r>
          </a:p>
          <a:p>
            <a:r>
              <a:rPr lang="de-AT" dirty="0"/>
              <a:t>Zusammen bieten diese beiden Komponenten alles, was zum Erstellen eines Microservices benötigt wird. </a:t>
            </a:r>
          </a:p>
        </p:txBody>
      </p:sp>
      <p:sp>
        <p:nvSpPr>
          <p:cNvPr id="3" name="Titel 2">
            <a:extLst>
              <a:ext uri="{FF2B5EF4-FFF2-40B4-BE49-F238E27FC236}">
                <a16:creationId xmlns:a16="http://schemas.microsoft.com/office/drawing/2014/main" id="{71EC0E7C-7178-4575-B650-46B62AB152B1}"/>
              </a:ext>
            </a:extLst>
          </p:cNvPr>
          <p:cNvSpPr>
            <a:spLocks noGrp="1"/>
          </p:cNvSpPr>
          <p:nvPr>
            <p:ph type="ctrTitle" idx="4294967295"/>
          </p:nvPr>
        </p:nvSpPr>
        <p:spPr>
          <a:xfrm>
            <a:off x="2190721" y="470467"/>
            <a:ext cx="7810558" cy="691906"/>
          </a:xfrm>
        </p:spPr>
        <p:txBody>
          <a:bodyPr/>
          <a:lstStyle/>
          <a:p>
            <a:r>
              <a:rPr lang="de-AT" dirty="0" err="1"/>
              <a:t>Mendix</a:t>
            </a:r>
            <a:r>
              <a:rPr lang="de-AT" dirty="0"/>
              <a:t> Architektur</a:t>
            </a:r>
          </a:p>
        </p:txBody>
      </p:sp>
      <p:pic>
        <p:nvPicPr>
          <p:cNvPr id="6" name="Grafik 5">
            <a:extLst>
              <a:ext uri="{FF2B5EF4-FFF2-40B4-BE49-F238E27FC236}">
                <a16:creationId xmlns:a16="http://schemas.microsoft.com/office/drawing/2014/main" id="{80322302-51CA-4AEB-A572-044E1540E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434" y="1441511"/>
            <a:ext cx="4482877" cy="3835661"/>
          </a:xfrm>
          <a:prstGeom prst="rect">
            <a:avLst/>
          </a:prstGeom>
        </p:spPr>
      </p:pic>
    </p:spTree>
    <p:extLst>
      <p:ext uri="{BB962C8B-B14F-4D97-AF65-F5344CB8AC3E}">
        <p14:creationId xmlns:p14="http://schemas.microsoft.com/office/powerpoint/2010/main" val="1679355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CEB6E2B-08A5-400B-AAD6-80F9588C4BED}"/>
              </a:ext>
            </a:extLst>
          </p:cNvPr>
          <p:cNvSpPr>
            <a:spLocks noGrp="1"/>
          </p:cNvSpPr>
          <p:nvPr>
            <p:ph type="ctrTitle"/>
          </p:nvPr>
        </p:nvSpPr>
        <p:spPr/>
        <p:txBody>
          <a:bodyPr/>
          <a:lstStyle/>
          <a:p>
            <a:r>
              <a:rPr lang="de-AT" dirty="0" err="1"/>
              <a:t>Showcast</a:t>
            </a:r>
            <a:endParaRPr lang="de-AT" dirty="0"/>
          </a:p>
        </p:txBody>
      </p:sp>
    </p:spTree>
    <p:extLst>
      <p:ext uri="{BB962C8B-B14F-4D97-AF65-F5344CB8AC3E}">
        <p14:creationId xmlns:p14="http://schemas.microsoft.com/office/powerpoint/2010/main" val="3547349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ECDF8B3-4EBB-41E2-9B0D-DA5DC35D50FB}"/>
              </a:ext>
            </a:extLst>
          </p:cNvPr>
          <p:cNvSpPr>
            <a:spLocks noGrp="1"/>
          </p:cNvSpPr>
          <p:nvPr>
            <p:ph type="body" idx="1"/>
          </p:nvPr>
        </p:nvSpPr>
        <p:spPr>
          <a:xfrm>
            <a:off x="281636" y="1624379"/>
            <a:ext cx="5072879" cy="4680800"/>
          </a:xfrm>
        </p:spPr>
        <p:txBody>
          <a:bodyPr/>
          <a:lstStyle/>
          <a:p>
            <a:r>
              <a:rPr lang="de-AT" dirty="0"/>
              <a:t>Control bar</a:t>
            </a:r>
          </a:p>
          <a:p>
            <a:r>
              <a:rPr lang="de-AT" dirty="0"/>
              <a:t>App Explorer</a:t>
            </a:r>
          </a:p>
          <a:p>
            <a:pPr lvl="1">
              <a:spcBef>
                <a:spcPts val="0"/>
              </a:spcBef>
              <a:spcAft>
                <a:spcPts val="600"/>
              </a:spcAft>
            </a:pPr>
            <a:r>
              <a:rPr lang="de-AT" dirty="0"/>
              <a:t>Properties des Projekts (Navigation, Security, …)</a:t>
            </a:r>
          </a:p>
          <a:p>
            <a:r>
              <a:rPr lang="de-AT" dirty="0"/>
              <a:t>Properties, Toolbox Tabs</a:t>
            </a:r>
          </a:p>
          <a:p>
            <a:r>
              <a:rPr lang="de-AT" dirty="0"/>
              <a:t>User Story Management, Debugging, …</a:t>
            </a:r>
          </a:p>
          <a:p>
            <a:pPr marL="237061" indent="0">
              <a:buNone/>
            </a:pPr>
            <a:endParaRPr lang="de-AT" dirty="0"/>
          </a:p>
        </p:txBody>
      </p:sp>
      <p:sp>
        <p:nvSpPr>
          <p:cNvPr id="3" name="Titel 2">
            <a:extLst>
              <a:ext uri="{FF2B5EF4-FFF2-40B4-BE49-F238E27FC236}">
                <a16:creationId xmlns:a16="http://schemas.microsoft.com/office/drawing/2014/main" id="{E239ED65-D8D6-459C-92C0-B4D707DFF745}"/>
              </a:ext>
            </a:extLst>
          </p:cNvPr>
          <p:cNvSpPr>
            <a:spLocks noGrp="1"/>
          </p:cNvSpPr>
          <p:nvPr>
            <p:ph type="ctrTitle" idx="4294967295"/>
          </p:nvPr>
        </p:nvSpPr>
        <p:spPr>
          <a:xfrm>
            <a:off x="2619801" y="470467"/>
            <a:ext cx="6952400" cy="808814"/>
          </a:xfrm>
        </p:spPr>
        <p:txBody>
          <a:bodyPr/>
          <a:lstStyle/>
          <a:p>
            <a:r>
              <a:rPr lang="de-AT" dirty="0" err="1"/>
              <a:t>Mendix</a:t>
            </a:r>
            <a:r>
              <a:rPr lang="de-AT" dirty="0"/>
              <a:t> Studio Pro UI</a:t>
            </a:r>
          </a:p>
        </p:txBody>
      </p:sp>
      <p:pic>
        <p:nvPicPr>
          <p:cNvPr id="1025" name="Picture 1" descr="Edit An &#10;O App Hospital' &#10;o System &#10;O Domain M &#10;P.ge Oat. grid Template grid &#10;Welcome to your new app &#10;Atlas 2efauIt Home Web &#10;Su—hill • 91.' &#10;Add widget, _ Add building block _ &#10;4 &#10;q zoom &#10;• n mode &#10;age &#10;classes &#10;width &#10;h eight &#10;Layout type &#10;for &#10;3 &#10;Storie O Perfomance Debugger &#10;Start Stop Clear Scrou Advanced • &#10;Log 'w de &#10;(AtECore) &#10;&quot;sh, U Statæ (defwlt) &#10;• Studio Pro features an App Explorer (2) on the left where you can find all of your project's elements organized in modules. At the top of the list you will find the default 'App' module &#10;where you can find and set the properties of your project like Navigation, Security and any modules you downloaded from the Marketplace. Below that you will find the second default &#10;module, 'System', where you can configure the basic functionality that you need in every Mendix app. All modules below this are the modules that you create yourself. &#10;• On the right (3) you can find elements like a context-sensitive properties and toolbox tabs. &#10;• At the bottom (4) you will find tabs for user story management and debugging. &#10;• The control bar (1) has the standard File, Edit, View, and Help options. It also has a Version Control where you can manage the versioning of your project in more detail and find Mendix &#10;specific functionality. Then we have a Language menu option which allows you to configure your internationalization and localization (i18n) options. After that is Run Locally, which will &#10;build your app on your local computer and start a local instance of Mendix so you can interact with a live version ofyour app. Finally, we have Publish and the View App menu. ">
            <a:extLst>
              <a:ext uri="{FF2B5EF4-FFF2-40B4-BE49-F238E27FC236}">
                <a16:creationId xmlns:a16="http://schemas.microsoft.com/office/drawing/2014/main" id="{F99AE533-4A71-428C-ABFA-4F8851647E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87" t="-452" r="1887" b="26232"/>
          <a:stretch/>
        </p:blipFill>
        <p:spPr bwMode="auto">
          <a:xfrm>
            <a:off x="5302044" y="1624379"/>
            <a:ext cx="6755200" cy="360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156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ECDF8B3-4EBB-41E2-9B0D-DA5DC35D50FB}"/>
              </a:ext>
            </a:extLst>
          </p:cNvPr>
          <p:cNvSpPr>
            <a:spLocks noGrp="1"/>
          </p:cNvSpPr>
          <p:nvPr>
            <p:ph type="body" idx="1"/>
          </p:nvPr>
        </p:nvSpPr>
        <p:spPr>
          <a:xfrm>
            <a:off x="281636" y="1624378"/>
            <a:ext cx="5072879" cy="3948457"/>
          </a:xfrm>
        </p:spPr>
        <p:txBody>
          <a:bodyPr/>
          <a:lstStyle/>
          <a:p>
            <a:r>
              <a:rPr lang="de-AT" dirty="0"/>
              <a:t>Um Daten zu speichern wird das Domain Model benötigt, ein </a:t>
            </a:r>
            <a:r>
              <a:rPr lang="de-AT" dirty="0" err="1"/>
              <a:t>Object</a:t>
            </a:r>
            <a:r>
              <a:rPr lang="de-AT" dirty="0"/>
              <a:t> Relational Mapping (ORM)</a:t>
            </a:r>
          </a:p>
          <a:p>
            <a:r>
              <a:rPr lang="de-AT" dirty="0"/>
              <a:t>Unterstützt verschiedene Datenbanken</a:t>
            </a:r>
          </a:p>
          <a:p>
            <a:pPr lvl="1">
              <a:spcBef>
                <a:spcPts val="0"/>
              </a:spcBef>
              <a:spcAft>
                <a:spcPts val="600"/>
              </a:spcAft>
            </a:pPr>
            <a:r>
              <a:rPr lang="de-AT" dirty="0"/>
              <a:t>Interne Datenbank ist gut für kleine Apps</a:t>
            </a:r>
          </a:p>
          <a:p>
            <a:pPr lvl="1">
              <a:spcBef>
                <a:spcPts val="0"/>
              </a:spcBef>
              <a:spcAft>
                <a:spcPts val="600"/>
              </a:spcAft>
            </a:pPr>
            <a:r>
              <a:rPr lang="de-AT" dirty="0"/>
              <a:t>IBM DB2</a:t>
            </a:r>
          </a:p>
          <a:p>
            <a:pPr lvl="1">
              <a:spcBef>
                <a:spcPts val="0"/>
              </a:spcBef>
              <a:spcAft>
                <a:spcPts val="600"/>
              </a:spcAft>
            </a:pPr>
            <a:r>
              <a:rPr lang="de-AT" dirty="0"/>
              <a:t>Microsoft SQL Server</a:t>
            </a:r>
          </a:p>
          <a:p>
            <a:pPr lvl="1">
              <a:spcBef>
                <a:spcPts val="0"/>
              </a:spcBef>
              <a:spcAft>
                <a:spcPts val="600"/>
              </a:spcAft>
            </a:pPr>
            <a:r>
              <a:rPr lang="de-AT" dirty="0"/>
              <a:t>MySQL/</a:t>
            </a:r>
            <a:r>
              <a:rPr lang="de-AT" dirty="0" err="1"/>
              <a:t>MariaDB</a:t>
            </a:r>
            <a:endParaRPr lang="de-AT" dirty="0"/>
          </a:p>
          <a:p>
            <a:pPr lvl="1">
              <a:spcBef>
                <a:spcPts val="0"/>
              </a:spcBef>
              <a:spcAft>
                <a:spcPts val="600"/>
              </a:spcAft>
            </a:pPr>
            <a:r>
              <a:rPr lang="de-AT" dirty="0"/>
              <a:t>Oracle Database</a:t>
            </a:r>
          </a:p>
          <a:p>
            <a:pPr lvl="1">
              <a:spcBef>
                <a:spcPts val="0"/>
              </a:spcBef>
              <a:spcAft>
                <a:spcPts val="600"/>
              </a:spcAft>
            </a:pPr>
            <a:r>
              <a:rPr lang="de-AT" dirty="0"/>
              <a:t>PostgreSQL</a:t>
            </a:r>
          </a:p>
          <a:p>
            <a:pPr>
              <a:spcAft>
                <a:spcPts val="600"/>
              </a:spcAft>
            </a:pPr>
            <a:r>
              <a:rPr lang="de-AT" dirty="0"/>
              <a:t>Einmal Konfiguriert übernimmt </a:t>
            </a:r>
            <a:r>
              <a:rPr lang="de-AT" dirty="0" err="1"/>
              <a:t>Mendix</a:t>
            </a:r>
            <a:r>
              <a:rPr lang="de-AT" dirty="0"/>
              <a:t> die Kommunikation zwischen Datenbank und App (</a:t>
            </a:r>
            <a:r>
              <a:rPr lang="de-AT" dirty="0" err="1"/>
              <a:t>creating</a:t>
            </a:r>
            <a:r>
              <a:rPr lang="de-AT" dirty="0"/>
              <a:t> &amp; </a:t>
            </a:r>
            <a:r>
              <a:rPr lang="de-AT" dirty="0" err="1"/>
              <a:t>migrating</a:t>
            </a:r>
            <a:r>
              <a:rPr lang="de-AT" dirty="0"/>
              <a:t> des Datenbank Schemas inkl. Versionierung)</a:t>
            </a:r>
          </a:p>
        </p:txBody>
      </p:sp>
      <p:sp>
        <p:nvSpPr>
          <p:cNvPr id="3" name="Titel 2">
            <a:extLst>
              <a:ext uri="{FF2B5EF4-FFF2-40B4-BE49-F238E27FC236}">
                <a16:creationId xmlns:a16="http://schemas.microsoft.com/office/drawing/2014/main" id="{E239ED65-D8D6-459C-92C0-B4D707DFF745}"/>
              </a:ext>
            </a:extLst>
          </p:cNvPr>
          <p:cNvSpPr>
            <a:spLocks noGrp="1"/>
          </p:cNvSpPr>
          <p:nvPr>
            <p:ph type="ctrTitle" idx="4294967295"/>
          </p:nvPr>
        </p:nvSpPr>
        <p:spPr>
          <a:xfrm>
            <a:off x="2619801" y="470467"/>
            <a:ext cx="6952400" cy="808814"/>
          </a:xfrm>
        </p:spPr>
        <p:txBody>
          <a:bodyPr/>
          <a:lstStyle/>
          <a:p>
            <a:r>
              <a:rPr lang="de-AT" dirty="0"/>
              <a:t>Domain Model View</a:t>
            </a:r>
          </a:p>
        </p:txBody>
      </p:sp>
      <p:pic>
        <p:nvPicPr>
          <p:cNvPr id="5" name="Grafik 4">
            <a:extLst>
              <a:ext uri="{FF2B5EF4-FFF2-40B4-BE49-F238E27FC236}">
                <a16:creationId xmlns:a16="http://schemas.microsoft.com/office/drawing/2014/main" id="{76EB39AF-406B-4C80-9140-38BBCE80F8DF}"/>
              </a:ext>
            </a:extLst>
          </p:cNvPr>
          <p:cNvPicPr>
            <a:picLocks noChangeAspect="1"/>
          </p:cNvPicPr>
          <p:nvPr/>
        </p:nvPicPr>
        <p:blipFill>
          <a:blip r:embed="rId3"/>
          <a:stretch>
            <a:fillRect/>
          </a:stretch>
        </p:blipFill>
        <p:spPr>
          <a:xfrm>
            <a:off x="5291200" y="1490921"/>
            <a:ext cx="6619164" cy="3627372"/>
          </a:xfrm>
          <a:prstGeom prst="rect">
            <a:avLst/>
          </a:prstGeom>
        </p:spPr>
      </p:pic>
    </p:spTree>
    <p:extLst>
      <p:ext uri="{BB962C8B-B14F-4D97-AF65-F5344CB8AC3E}">
        <p14:creationId xmlns:p14="http://schemas.microsoft.com/office/powerpoint/2010/main" val="2427868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8C08115-7197-48BA-9A98-F015DD5DB7A8}"/>
              </a:ext>
            </a:extLst>
          </p:cNvPr>
          <p:cNvSpPr>
            <a:spLocks noGrp="1"/>
          </p:cNvSpPr>
          <p:nvPr>
            <p:ph type="body" idx="1"/>
          </p:nvPr>
        </p:nvSpPr>
        <p:spPr>
          <a:xfrm>
            <a:off x="1160867" y="1525600"/>
            <a:ext cx="6281712" cy="4680800"/>
          </a:xfrm>
        </p:spPr>
        <p:txBody>
          <a:bodyPr/>
          <a:lstStyle/>
          <a:p>
            <a:r>
              <a:rPr lang="de-AT" dirty="0" err="1"/>
              <a:t>Mendix</a:t>
            </a:r>
            <a:r>
              <a:rPr lang="de-AT" dirty="0"/>
              <a:t> speichert Daten in Entitäten ab</a:t>
            </a:r>
          </a:p>
          <a:p>
            <a:r>
              <a:rPr lang="de-AT" dirty="0"/>
              <a:t>Entitäten besitzen Attribute (sind Merkmale, die eine Entität beschreiben und/oder identifizieren)</a:t>
            </a:r>
          </a:p>
          <a:p>
            <a:pPr lvl="1">
              <a:spcBef>
                <a:spcPts val="0"/>
              </a:spcBef>
              <a:spcAft>
                <a:spcPts val="600"/>
              </a:spcAft>
            </a:pPr>
            <a:r>
              <a:rPr lang="de-AT" dirty="0" err="1"/>
              <a:t>Bsp</a:t>
            </a:r>
            <a:r>
              <a:rPr lang="de-AT" dirty="0"/>
              <a:t>: Kundenentität hat Attribut für Namen, Mail, usw.</a:t>
            </a:r>
            <a:br>
              <a:rPr lang="de-AT" dirty="0"/>
            </a:br>
            <a:r>
              <a:rPr lang="de-AT" dirty="0"/>
              <a:t>Rechnungseinheit hat eine ID, Lieferadresse usw.</a:t>
            </a:r>
          </a:p>
          <a:p>
            <a:pPr>
              <a:spcAft>
                <a:spcPts val="600"/>
              </a:spcAft>
            </a:pPr>
            <a:r>
              <a:rPr lang="de-AT" dirty="0"/>
              <a:t>Entitäten können Beziehungen zu anderen Entitäten haben =&gt; </a:t>
            </a:r>
            <a:r>
              <a:rPr lang="de-AT" dirty="0" err="1"/>
              <a:t>Associations</a:t>
            </a:r>
            <a:endParaRPr lang="de-AT" dirty="0"/>
          </a:p>
          <a:p>
            <a:pPr lvl="1">
              <a:spcBef>
                <a:spcPts val="0"/>
              </a:spcBef>
              <a:spcAft>
                <a:spcPts val="600"/>
              </a:spcAft>
            </a:pPr>
            <a:r>
              <a:rPr lang="de-AT" dirty="0" err="1"/>
              <a:t>Bsp</a:t>
            </a:r>
            <a:r>
              <a:rPr lang="de-AT" dirty="0"/>
              <a:t>: Bestellung die einem Kunden gehört</a:t>
            </a:r>
          </a:p>
          <a:p>
            <a:pPr>
              <a:spcAft>
                <a:spcPts val="600"/>
              </a:spcAft>
            </a:pPr>
            <a:r>
              <a:rPr lang="de-AT" dirty="0"/>
              <a:t>Vererbung mithilfe von Klassentabellenvererbung </a:t>
            </a:r>
          </a:p>
          <a:p>
            <a:pPr lvl="1">
              <a:spcBef>
                <a:spcPts val="0"/>
              </a:spcBef>
              <a:spcAft>
                <a:spcPts val="600"/>
              </a:spcAft>
            </a:pPr>
            <a:r>
              <a:rPr lang="de-AT" dirty="0"/>
              <a:t>Jede Entität erhält eigene Tabelle in der Datenbank</a:t>
            </a:r>
          </a:p>
          <a:p>
            <a:pPr lvl="1">
              <a:spcBef>
                <a:spcPts val="0"/>
              </a:spcBef>
              <a:spcAft>
                <a:spcPts val="600"/>
              </a:spcAft>
            </a:pPr>
            <a:r>
              <a:rPr lang="de-AT" dirty="0"/>
              <a:t>Untergeordnete Tabellen sind mit übergeordneter Tabelle verknüpft</a:t>
            </a:r>
          </a:p>
          <a:p>
            <a:pPr lvl="1">
              <a:spcBef>
                <a:spcPts val="0"/>
              </a:spcBef>
              <a:spcAft>
                <a:spcPts val="600"/>
              </a:spcAft>
            </a:pPr>
            <a:r>
              <a:rPr lang="de-AT" dirty="0"/>
              <a:t>Beim Abrufen von Daten aus einer untergeordneten Klasse durchläuft das System die Hierarchie zu übergeordneter Tabelle um Attribute der übergeordneten Tabelle abzurufen</a:t>
            </a:r>
          </a:p>
        </p:txBody>
      </p:sp>
      <p:sp>
        <p:nvSpPr>
          <p:cNvPr id="3" name="Titel 2">
            <a:extLst>
              <a:ext uri="{FF2B5EF4-FFF2-40B4-BE49-F238E27FC236}">
                <a16:creationId xmlns:a16="http://schemas.microsoft.com/office/drawing/2014/main" id="{59AAC395-48A7-46D2-AE38-C6B45B2B8B30}"/>
              </a:ext>
            </a:extLst>
          </p:cNvPr>
          <p:cNvSpPr>
            <a:spLocks noGrp="1"/>
          </p:cNvSpPr>
          <p:nvPr>
            <p:ph type="ctrTitle" idx="4294967295"/>
          </p:nvPr>
        </p:nvSpPr>
        <p:spPr>
          <a:xfrm>
            <a:off x="404314" y="470467"/>
            <a:ext cx="6952400" cy="662297"/>
          </a:xfrm>
        </p:spPr>
        <p:txBody>
          <a:bodyPr/>
          <a:lstStyle/>
          <a:p>
            <a:r>
              <a:rPr lang="de-AT" dirty="0"/>
              <a:t>Domain Model</a:t>
            </a:r>
          </a:p>
        </p:txBody>
      </p:sp>
      <p:pic>
        <p:nvPicPr>
          <p:cNvPr id="5" name="Grafik 4">
            <a:extLst>
              <a:ext uri="{FF2B5EF4-FFF2-40B4-BE49-F238E27FC236}">
                <a16:creationId xmlns:a16="http://schemas.microsoft.com/office/drawing/2014/main" id="{A042445D-AA46-4B6C-AA9C-89C92CA40005}"/>
              </a:ext>
            </a:extLst>
          </p:cNvPr>
          <p:cNvPicPr>
            <a:picLocks noChangeAspect="1"/>
          </p:cNvPicPr>
          <p:nvPr/>
        </p:nvPicPr>
        <p:blipFill>
          <a:blip r:embed="rId2"/>
          <a:stretch>
            <a:fillRect/>
          </a:stretch>
        </p:blipFill>
        <p:spPr>
          <a:xfrm>
            <a:off x="7633770" y="726621"/>
            <a:ext cx="4396042" cy="3905967"/>
          </a:xfrm>
          <a:prstGeom prst="rect">
            <a:avLst/>
          </a:prstGeom>
        </p:spPr>
      </p:pic>
    </p:spTree>
    <p:extLst>
      <p:ext uri="{BB962C8B-B14F-4D97-AF65-F5344CB8AC3E}">
        <p14:creationId xmlns:p14="http://schemas.microsoft.com/office/powerpoint/2010/main" val="4199015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8C08115-7197-48BA-9A98-F015DD5DB7A8}"/>
              </a:ext>
            </a:extLst>
          </p:cNvPr>
          <p:cNvSpPr>
            <a:spLocks noGrp="1"/>
          </p:cNvSpPr>
          <p:nvPr>
            <p:ph type="body" idx="1"/>
          </p:nvPr>
        </p:nvSpPr>
        <p:spPr>
          <a:xfrm>
            <a:off x="2561042" y="1533765"/>
            <a:ext cx="6281712" cy="4680800"/>
          </a:xfrm>
        </p:spPr>
        <p:txBody>
          <a:bodyPr/>
          <a:lstStyle/>
          <a:p>
            <a:r>
              <a:rPr lang="de-DE" dirty="0" err="1"/>
              <a:t>Mendix</a:t>
            </a:r>
            <a:r>
              <a:rPr lang="de-DE" dirty="0"/>
              <a:t> bietet einen webbasierten Client, der auf modernen Webstandards wie JavaScript, CSS und HTML5 basiert. Die Client-Implementierung verwendet Technologien wie </a:t>
            </a:r>
            <a:r>
              <a:rPr lang="de-DE" dirty="0" err="1"/>
              <a:t>React</a:t>
            </a:r>
            <a:r>
              <a:rPr lang="de-DE" dirty="0"/>
              <a:t> und SCSS</a:t>
            </a:r>
            <a:endParaRPr lang="en-US" dirty="0"/>
          </a:p>
          <a:p>
            <a:r>
              <a:rPr lang="de-AT" dirty="0" err="1"/>
              <a:t>pagebuilder</a:t>
            </a:r>
            <a:r>
              <a:rPr lang="de-AT" dirty="0"/>
              <a:t> in Studio Pro vorhanden</a:t>
            </a:r>
            <a:endParaRPr lang="en-US" dirty="0"/>
          </a:p>
          <a:p>
            <a:r>
              <a:rPr lang="en-US" dirty="0"/>
              <a:t>12 Column Grid System</a:t>
            </a:r>
          </a:p>
          <a:p>
            <a:r>
              <a:rPr lang="en-US" dirty="0"/>
              <a:t>CSS </a:t>
            </a:r>
            <a:r>
              <a:rPr lang="en-US" dirty="0" err="1"/>
              <a:t>basierend</a:t>
            </a:r>
            <a:r>
              <a:rPr lang="en-US" dirty="0"/>
              <a:t> auf Bootstrap</a:t>
            </a:r>
          </a:p>
          <a:p>
            <a:r>
              <a:rPr lang="en-US" dirty="0"/>
              <a:t>Page stored as</a:t>
            </a:r>
          </a:p>
          <a:p>
            <a:r>
              <a:rPr lang="de-DE" dirty="0"/>
              <a:t>Eine Seite wird als XML-Umschlag gespeichert, der HTML und einen Link zu einem möglichen Layoutdokument enthält. </a:t>
            </a:r>
          </a:p>
          <a:p>
            <a:r>
              <a:rPr lang="de-AT" dirty="0"/>
              <a:t>Die Layoutkomponenten selbst sind ebenfalls XML-Dateien und enthalten HTML-Elemente. Der Client erstellt eine Seite, indem er die entsprechende XML-Datei herunterlädt. Diese Datei wird von der Vorlagen-Engine analysiert. Alle zusätzlichen Layoutdateien werden heruntergeladen und in die Seite eingefügt. Dieser Vorgang wiederholt sich, bis alle Layouts heruntergeladen sind und die finale Seite im Browser sichtbar ist.</a:t>
            </a:r>
          </a:p>
        </p:txBody>
      </p:sp>
      <p:sp>
        <p:nvSpPr>
          <p:cNvPr id="3" name="Titel 2">
            <a:extLst>
              <a:ext uri="{FF2B5EF4-FFF2-40B4-BE49-F238E27FC236}">
                <a16:creationId xmlns:a16="http://schemas.microsoft.com/office/drawing/2014/main" id="{59AAC395-48A7-46D2-AE38-C6B45B2B8B30}"/>
              </a:ext>
            </a:extLst>
          </p:cNvPr>
          <p:cNvSpPr>
            <a:spLocks noGrp="1"/>
          </p:cNvSpPr>
          <p:nvPr>
            <p:ph type="ctrTitle" idx="4294967295"/>
          </p:nvPr>
        </p:nvSpPr>
        <p:spPr>
          <a:xfrm>
            <a:off x="2714624" y="470467"/>
            <a:ext cx="4642089" cy="662297"/>
          </a:xfrm>
        </p:spPr>
        <p:txBody>
          <a:bodyPr/>
          <a:lstStyle/>
          <a:p>
            <a:pPr algn="l"/>
            <a:r>
              <a:rPr lang="de-AT" dirty="0"/>
              <a:t>Template Engine</a:t>
            </a:r>
          </a:p>
        </p:txBody>
      </p:sp>
      <p:pic>
        <p:nvPicPr>
          <p:cNvPr id="6" name="Grafik 5">
            <a:extLst>
              <a:ext uri="{FF2B5EF4-FFF2-40B4-BE49-F238E27FC236}">
                <a16:creationId xmlns:a16="http://schemas.microsoft.com/office/drawing/2014/main" id="{81C11A8F-A81B-4A61-9BBA-A093140C1602}"/>
              </a:ext>
            </a:extLst>
          </p:cNvPr>
          <p:cNvPicPr>
            <a:picLocks noChangeAspect="1"/>
          </p:cNvPicPr>
          <p:nvPr/>
        </p:nvPicPr>
        <p:blipFill>
          <a:blip r:embed="rId2"/>
          <a:stretch>
            <a:fillRect/>
          </a:stretch>
        </p:blipFill>
        <p:spPr>
          <a:xfrm>
            <a:off x="0" y="0"/>
            <a:ext cx="2404241" cy="6858000"/>
          </a:xfrm>
          <a:prstGeom prst="rect">
            <a:avLst/>
          </a:prstGeom>
        </p:spPr>
      </p:pic>
    </p:spTree>
    <p:extLst>
      <p:ext uri="{BB962C8B-B14F-4D97-AF65-F5344CB8AC3E}">
        <p14:creationId xmlns:p14="http://schemas.microsoft.com/office/powerpoint/2010/main" val="155552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8C08115-7197-48BA-9A98-F015DD5DB7A8}"/>
              </a:ext>
            </a:extLst>
          </p:cNvPr>
          <p:cNvSpPr>
            <a:spLocks noGrp="1"/>
          </p:cNvSpPr>
          <p:nvPr>
            <p:ph type="body" idx="1"/>
          </p:nvPr>
        </p:nvSpPr>
        <p:spPr>
          <a:xfrm>
            <a:off x="1160867" y="1525600"/>
            <a:ext cx="4815390" cy="4680800"/>
          </a:xfrm>
        </p:spPr>
        <p:txBody>
          <a:bodyPr/>
          <a:lstStyle/>
          <a:p>
            <a:pPr marL="237061" indent="0">
              <a:buNone/>
            </a:pPr>
            <a:r>
              <a:rPr lang="de-AT" dirty="0"/>
              <a:t>Es gibt sieben Navigationsprofile, die </a:t>
            </a:r>
            <a:r>
              <a:rPr lang="de-AT" dirty="0" err="1"/>
              <a:t>Mendix</a:t>
            </a:r>
            <a:r>
              <a:rPr lang="de-AT" dirty="0"/>
              <a:t> anbietet:</a:t>
            </a:r>
          </a:p>
          <a:p>
            <a:pPr>
              <a:buFont typeface="Arial" panose="020B0604020202020204" pitchFamily="34" charset="0"/>
              <a:buChar char="•"/>
            </a:pPr>
            <a:r>
              <a:rPr lang="de-AT" dirty="0"/>
              <a:t>Responsive web</a:t>
            </a:r>
          </a:p>
          <a:p>
            <a:pPr>
              <a:buFont typeface="Arial" panose="020B0604020202020204" pitchFamily="34" charset="0"/>
              <a:buChar char="•"/>
            </a:pPr>
            <a:r>
              <a:rPr lang="de-AT" dirty="0"/>
              <a:t>Responsive web offline</a:t>
            </a:r>
          </a:p>
          <a:p>
            <a:pPr>
              <a:buFont typeface="Arial" panose="020B0604020202020204" pitchFamily="34" charset="0"/>
              <a:buChar char="•"/>
            </a:pPr>
            <a:r>
              <a:rPr lang="de-AT" dirty="0"/>
              <a:t>Tablet web</a:t>
            </a:r>
          </a:p>
          <a:p>
            <a:pPr>
              <a:buFont typeface="Arial" panose="020B0604020202020204" pitchFamily="34" charset="0"/>
              <a:buChar char="•"/>
            </a:pPr>
            <a:r>
              <a:rPr lang="de-AT" dirty="0"/>
              <a:t>Tablet web offline</a:t>
            </a:r>
          </a:p>
          <a:p>
            <a:pPr>
              <a:buFont typeface="Arial" panose="020B0604020202020204" pitchFamily="34" charset="0"/>
              <a:buChar char="•"/>
            </a:pPr>
            <a:r>
              <a:rPr lang="de-AT" dirty="0"/>
              <a:t>Phone web</a:t>
            </a:r>
          </a:p>
          <a:p>
            <a:pPr>
              <a:buFont typeface="Arial" panose="020B0604020202020204" pitchFamily="34" charset="0"/>
              <a:buChar char="•"/>
            </a:pPr>
            <a:r>
              <a:rPr lang="de-AT" dirty="0"/>
              <a:t>Phone web offline</a:t>
            </a:r>
          </a:p>
          <a:p>
            <a:pPr>
              <a:buFont typeface="Arial" panose="020B0604020202020204" pitchFamily="34" charset="0"/>
              <a:buChar char="•"/>
            </a:pPr>
            <a:r>
              <a:rPr lang="de-AT" dirty="0"/>
              <a:t>Native mobile (</a:t>
            </a:r>
            <a:r>
              <a:rPr lang="de-AT" dirty="0" err="1"/>
              <a:t>tablet</a:t>
            </a:r>
            <a:r>
              <a:rPr lang="de-AT" dirty="0"/>
              <a:t> &amp; </a:t>
            </a:r>
            <a:r>
              <a:rPr lang="de-AT" dirty="0" err="1"/>
              <a:t>phone</a:t>
            </a:r>
            <a:r>
              <a:rPr lang="de-AT" dirty="0"/>
              <a:t>)</a:t>
            </a:r>
          </a:p>
          <a:p>
            <a:pPr marL="237061" indent="0">
              <a:buNone/>
            </a:pPr>
            <a:endParaRPr lang="de-AT" dirty="0"/>
          </a:p>
          <a:p>
            <a:pPr marL="237061" indent="0">
              <a:buNone/>
            </a:pPr>
            <a:r>
              <a:rPr lang="de-AT" dirty="0"/>
              <a:t>Responsive-Profil = Standardeinstellung (kann nicht gelöscht werden) </a:t>
            </a:r>
          </a:p>
          <a:p>
            <a:pPr marL="237061" indent="0">
              <a:buNone/>
            </a:pPr>
            <a:endParaRPr lang="de-AT" dirty="0"/>
          </a:p>
          <a:p>
            <a:pPr marL="237061" indent="0">
              <a:buNone/>
            </a:pPr>
            <a:r>
              <a:rPr lang="de-AT" dirty="0"/>
              <a:t>Mit einem Offline-Profil, können die Funktionalitäten von Power Web Apps (PWA) genutzt werden. </a:t>
            </a:r>
          </a:p>
          <a:p>
            <a:pPr marL="237061" indent="0">
              <a:buNone/>
            </a:pPr>
            <a:r>
              <a:rPr lang="de-AT" dirty="0"/>
              <a:t>Mit Native Mobile können Seiten entwickeln werden, die nativ auf Android oder iOS ausgeführt werden.</a:t>
            </a:r>
          </a:p>
          <a:p>
            <a:pPr marL="237061" indent="0">
              <a:buNone/>
            </a:pPr>
            <a:endParaRPr lang="de-AT" dirty="0"/>
          </a:p>
        </p:txBody>
      </p:sp>
      <p:sp>
        <p:nvSpPr>
          <p:cNvPr id="3" name="Titel 2">
            <a:extLst>
              <a:ext uri="{FF2B5EF4-FFF2-40B4-BE49-F238E27FC236}">
                <a16:creationId xmlns:a16="http://schemas.microsoft.com/office/drawing/2014/main" id="{59AAC395-48A7-46D2-AE38-C6B45B2B8B30}"/>
              </a:ext>
            </a:extLst>
          </p:cNvPr>
          <p:cNvSpPr>
            <a:spLocks noGrp="1"/>
          </p:cNvSpPr>
          <p:nvPr>
            <p:ph type="ctrTitle" idx="4294967295"/>
          </p:nvPr>
        </p:nvSpPr>
        <p:spPr>
          <a:xfrm>
            <a:off x="404314" y="470467"/>
            <a:ext cx="6952400" cy="662297"/>
          </a:xfrm>
        </p:spPr>
        <p:txBody>
          <a:bodyPr/>
          <a:lstStyle/>
          <a:p>
            <a:r>
              <a:rPr lang="de-AT" dirty="0"/>
              <a:t>Navigation</a:t>
            </a:r>
          </a:p>
        </p:txBody>
      </p:sp>
      <p:pic>
        <p:nvPicPr>
          <p:cNvPr id="5" name="Grafik 4">
            <a:extLst>
              <a:ext uri="{FF2B5EF4-FFF2-40B4-BE49-F238E27FC236}">
                <a16:creationId xmlns:a16="http://schemas.microsoft.com/office/drawing/2014/main" id="{C000CB6E-1799-45F7-B839-7695E0C52943}"/>
              </a:ext>
            </a:extLst>
          </p:cNvPr>
          <p:cNvPicPr>
            <a:picLocks noChangeAspect="1"/>
          </p:cNvPicPr>
          <p:nvPr/>
        </p:nvPicPr>
        <p:blipFill>
          <a:blip r:embed="rId2"/>
          <a:stretch>
            <a:fillRect/>
          </a:stretch>
        </p:blipFill>
        <p:spPr>
          <a:xfrm>
            <a:off x="6174447" y="0"/>
            <a:ext cx="6017553" cy="2818232"/>
          </a:xfrm>
          <a:prstGeom prst="rect">
            <a:avLst/>
          </a:prstGeom>
        </p:spPr>
      </p:pic>
    </p:spTree>
    <p:extLst>
      <p:ext uri="{BB962C8B-B14F-4D97-AF65-F5344CB8AC3E}">
        <p14:creationId xmlns:p14="http://schemas.microsoft.com/office/powerpoint/2010/main" val="2730031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8B9192BC-791F-4F06-ABA7-23B1D4F32104}"/>
              </a:ext>
            </a:extLst>
          </p:cNvPr>
          <p:cNvSpPr>
            <a:spLocks noGrp="1"/>
          </p:cNvSpPr>
          <p:nvPr>
            <p:ph type="body" idx="1"/>
          </p:nvPr>
        </p:nvSpPr>
        <p:spPr>
          <a:xfrm>
            <a:off x="1160867" y="3535136"/>
            <a:ext cx="7472865" cy="2671264"/>
          </a:xfrm>
        </p:spPr>
        <p:txBody>
          <a:bodyPr/>
          <a:lstStyle/>
          <a:p>
            <a:pPr marL="237061" indent="0">
              <a:buNone/>
            </a:pPr>
            <a:r>
              <a:rPr lang="de-AT" dirty="0" err="1"/>
              <a:t>Mendix</a:t>
            </a:r>
            <a:r>
              <a:rPr lang="de-AT" dirty="0"/>
              <a:t> Assist, ein mit künstlicher Intelligenz ausgestatteter Agent, unterstützt Anwender bei der Konfiguration von </a:t>
            </a:r>
            <a:r>
              <a:rPr lang="de-AT" dirty="0" err="1"/>
              <a:t>Microflows</a:t>
            </a:r>
            <a:r>
              <a:rPr lang="de-AT" dirty="0"/>
              <a:t>. </a:t>
            </a:r>
            <a:r>
              <a:rPr lang="de-AT" dirty="0" err="1"/>
              <a:t>Microflows</a:t>
            </a:r>
            <a:r>
              <a:rPr lang="de-AT" dirty="0"/>
              <a:t> sind eine visuelle Ausdrucksform dessen, was normalerweise in Code wiedergegeben werden würde. So kann ein </a:t>
            </a:r>
            <a:r>
              <a:rPr lang="de-AT" dirty="0" err="1"/>
              <a:t>Microflow</a:t>
            </a:r>
            <a:r>
              <a:rPr lang="de-AT" dirty="0"/>
              <a:t> beispielsweise Objekte erstellen oder verändern, Seiten anzeigen und Entscheidungen treffen. In Studio liefert </a:t>
            </a:r>
            <a:r>
              <a:rPr lang="de-AT" dirty="0" err="1"/>
              <a:t>Mendix</a:t>
            </a:r>
            <a:r>
              <a:rPr lang="de-AT" dirty="0"/>
              <a:t> Assist dem Citizen-Developer außerdem Empfehlungen und Vorschläge für die nächsten Schritte und sichert die Qualität der Anwendungen.</a:t>
            </a:r>
          </a:p>
          <a:p>
            <a:pPr marL="237061" indent="0">
              <a:buNone/>
            </a:pPr>
            <a:r>
              <a:rPr lang="de-AT" dirty="0"/>
              <a:t>Der große Unterschied zwischen Code und </a:t>
            </a:r>
            <a:r>
              <a:rPr lang="de-AT" dirty="0" err="1"/>
              <a:t>Microflows</a:t>
            </a:r>
            <a:r>
              <a:rPr lang="de-AT" dirty="0"/>
              <a:t> besteht darin, dass </a:t>
            </a:r>
            <a:r>
              <a:rPr lang="de-AT" dirty="0" err="1"/>
              <a:t>Microflows</a:t>
            </a:r>
            <a:r>
              <a:rPr lang="de-AT" dirty="0"/>
              <a:t> aktivitätsbasiert sind. (blauen Rechtecke) Die anderen Kernkomponenten sind die Teilung (mit ihrem Gegenstück die Zusammenführung), Ereignisse, Parameter, Schleifen und das Aufrufen anderer </a:t>
            </a:r>
            <a:r>
              <a:rPr lang="de-AT" dirty="0" err="1"/>
              <a:t>Microflows</a:t>
            </a:r>
            <a:r>
              <a:rPr lang="de-AT" dirty="0"/>
              <a:t>. Es gibt auch Aktivitäten, die Daten verarbeiten, die </a:t>
            </a:r>
            <a:r>
              <a:rPr lang="de-AT" dirty="0" err="1"/>
              <a:t>Runtime</a:t>
            </a:r>
            <a:r>
              <a:rPr lang="de-AT" dirty="0"/>
              <a:t> anweisen, eine Aktion auszuführen (z. B. das Abrufen von Daten von einem externen Dienst), oder den Client anweisen, eine Aktion auszuführen (z. B. das Öffnen einer Seite, das Schließen einer Seite oder das Herunterladen einer Datei). .)</a:t>
            </a:r>
          </a:p>
          <a:p>
            <a:pPr marL="237061" indent="0">
              <a:buNone/>
            </a:pPr>
            <a:r>
              <a:rPr lang="de-AT" dirty="0"/>
              <a:t>Werden von der Laufzeit ausgeführt. Bei einem Fehler, wird der gesamte </a:t>
            </a:r>
            <a:r>
              <a:rPr lang="de-AT" dirty="0" err="1"/>
              <a:t>Microflow</a:t>
            </a:r>
            <a:r>
              <a:rPr lang="de-AT" dirty="0"/>
              <a:t> rückgängig gemacht.</a:t>
            </a:r>
          </a:p>
        </p:txBody>
      </p:sp>
      <p:sp>
        <p:nvSpPr>
          <p:cNvPr id="6" name="Titel 5">
            <a:extLst>
              <a:ext uri="{FF2B5EF4-FFF2-40B4-BE49-F238E27FC236}">
                <a16:creationId xmlns:a16="http://schemas.microsoft.com/office/drawing/2014/main" id="{E385D8FE-369A-4CE6-8363-6048679BC1F4}"/>
              </a:ext>
            </a:extLst>
          </p:cNvPr>
          <p:cNvSpPr>
            <a:spLocks noGrp="1"/>
          </p:cNvSpPr>
          <p:nvPr>
            <p:ph type="ctrTitle" idx="4294967295"/>
          </p:nvPr>
        </p:nvSpPr>
        <p:spPr>
          <a:xfrm>
            <a:off x="2619801" y="470467"/>
            <a:ext cx="6952400" cy="1261600"/>
          </a:xfrm>
        </p:spPr>
        <p:txBody>
          <a:bodyPr/>
          <a:lstStyle/>
          <a:p>
            <a:r>
              <a:rPr lang="de-AT" dirty="0" err="1"/>
              <a:t>Microflows</a:t>
            </a:r>
            <a:endParaRPr lang="de-AT" dirty="0"/>
          </a:p>
        </p:txBody>
      </p:sp>
      <p:pic>
        <p:nvPicPr>
          <p:cNvPr id="9" name="Grafik 8">
            <a:extLst>
              <a:ext uri="{FF2B5EF4-FFF2-40B4-BE49-F238E27FC236}">
                <a16:creationId xmlns:a16="http://schemas.microsoft.com/office/drawing/2014/main" id="{E35185BA-464D-4E59-A2A4-3A7B50490EB9}"/>
              </a:ext>
            </a:extLst>
          </p:cNvPr>
          <p:cNvPicPr>
            <a:picLocks noChangeAspect="1"/>
          </p:cNvPicPr>
          <p:nvPr/>
        </p:nvPicPr>
        <p:blipFill>
          <a:blip r:embed="rId2"/>
          <a:stretch>
            <a:fillRect/>
          </a:stretch>
        </p:blipFill>
        <p:spPr>
          <a:xfrm>
            <a:off x="0" y="1244150"/>
            <a:ext cx="12192000" cy="2036319"/>
          </a:xfrm>
          <a:prstGeom prst="rect">
            <a:avLst/>
          </a:prstGeom>
        </p:spPr>
      </p:pic>
    </p:spTree>
    <p:extLst>
      <p:ext uri="{BB962C8B-B14F-4D97-AF65-F5344CB8AC3E}">
        <p14:creationId xmlns:p14="http://schemas.microsoft.com/office/powerpoint/2010/main" val="1035555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E385D8FE-369A-4CE6-8363-6048679BC1F4}"/>
              </a:ext>
            </a:extLst>
          </p:cNvPr>
          <p:cNvSpPr>
            <a:spLocks noGrp="1"/>
          </p:cNvSpPr>
          <p:nvPr>
            <p:ph type="ctrTitle" idx="4294967295"/>
          </p:nvPr>
        </p:nvSpPr>
        <p:spPr>
          <a:xfrm>
            <a:off x="2619801" y="470467"/>
            <a:ext cx="6952400" cy="1261600"/>
          </a:xfrm>
        </p:spPr>
        <p:txBody>
          <a:bodyPr/>
          <a:lstStyle/>
          <a:p>
            <a:r>
              <a:rPr lang="de-AT" dirty="0" err="1"/>
              <a:t>Microflows</a:t>
            </a:r>
            <a:endParaRPr lang="de-AT" dirty="0"/>
          </a:p>
        </p:txBody>
      </p:sp>
      <p:sp>
        <p:nvSpPr>
          <p:cNvPr id="3" name="Textplatzhalter 2">
            <a:extLst>
              <a:ext uri="{FF2B5EF4-FFF2-40B4-BE49-F238E27FC236}">
                <a16:creationId xmlns:a16="http://schemas.microsoft.com/office/drawing/2014/main" id="{8C96D901-4401-442A-AB6C-847AAC402F20}"/>
              </a:ext>
            </a:extLst>
          </p:cNvPr>
          <p:cNvSpPr>
            <a:spLocks noGrp="1"/>
          </p:cNvSpPr>
          <p:nvPr>
            <p:ph type="body" idx="1"/>
          </p:nvPr>
        </p:nvSpPr>
        <p:spPr>
          <a:xfrm>
            <a:off x="2286000" y="1525600"/>
            <a:ext cx="5506812" cy="4680800"/>
          </a:xfrm>
        </p:spPr>
        <p:txBody>
          <a:bodyPr/>
          <a:lstStyle/>
          <a:p>
            <a:pPr marL="237061" indent="0">
              <a:buNone/>
            </a:pPr>
            <a:r>
              <a:rPr lang="de-AT" dirty="0" err="1"/>
              <a:t>Microflows</a:t>
            </a:r>
            <a:r>
              <a:rPr lang="de-AT" dirty="0"/>
              <a:t> können auf viele Arten ausgelöst werden:</a:t>
            </a:r>
          </a:p>
          <a:p>
            <a:pPr marL="408511" indent="-171450">
              <a:buFont typeface="Arial" panose="020B0604020202020204" pitchFamily="34" charset="0"/>
              <a:buChar char="•"/>
            </a:pPr>
            <a:r>
              <a:rPr lang="de-AT" dirty="0"/>
              <a:t>Durch die On-Click-Aktion für eine Schaltfläche</a:t>
            </a:r>
          </a:p>
          <a:p>
            <a:pPr marL="408511" indent="-171450">
              <a:buFont typeface="Arial" panose="020B0604020202020204" pitchFamily="34" charset="0"/>
              <a:buChar char="•"/>
            </a:pPr>
            <a:r>
              <a:rPr lang="de-AT" dirty="0"/>
              <a:t>Durch das on-</a:t>
            </a:r>
            <a:r>
              <a:rPr lang="de-AT" dirty="0" err="1"/>
              <a:t>enter</a:t>
            </a:r>
            <a:r>
              <a:rPr lang="de-AT" dirty="0"/>
              <a:t>/on-change/on-</a:t>
            </a:r>
            <a:r>
              <a:rPr lang="de-AT" dirty="0" err="1"/>
              <a:t>leave</a:t>
            </a:r>
            <a:r>
              <a:rPr lang="de-AT" dirty="0"/>
              <a:t>-Ereignis auf UI-Elementen</a:t>
            </a:r>
          </a:p>
          <a:p>
            <a:pPr marL="408511" indent="-171450">
              <a:buFont typeface="Arial" panose="020B0604020202020204" pitchFamily="34" charset="0"/>
              <a:buChar char="•"/>
            </a:pPr>
            <a:r>
              <a:rPr lang="de-AT" dirty="0"/>
              <a:t>Durch das On-Load-Ereignis auf dynamischen UI-Elementen</a:t>
            </a:r>
          </a:p>
          <a:p>
            <a:pPr marL="408511" indent="-171450">
              <a:buFont typeface="Arial" panose="020B0604020202020204" pitchFamily="34" charset="0"/>
              <a:buChar char="•"/>
            </a:pPr>
            <a:r>
              <a:rPr lang="de-AT" dirty="0"/>
              <a:t>Von den Ereignishandlern einer Entität</a:t>
            </a:r>
          </a:p>
          <a:p>
            <a:pPr marL="408511" indent="-171450">
              <a:buFont typeface="Arial" panose="020B0604020202020204" pitchFamily="34" charset="0"/>
              <a:buChar char="•"/>
            </a:pPr>
            <a:r>
              <a:rPr lang="de-AT" dirty="0"/>
              <a:t>Aus dem Projektnavigationsmenü</a:t>
            </a:r>
          </a:p>
          <a:p>
            <a:pPr marL="408511" indent="-171450">
              <a:buFont typeface="Arial" panose="020B0604020202020204" pitchFamily="34" charset="0"/>
              <a:buChar char="•"/>
            </a:pPr>
            <a:r>
              <a:rPr lang="de-AT" dirty="0"/>
              <a:t>Aus einem benutzerdefinierten Navigationsmenü</a:t>
            </a:r>
          </a:p>
          <a:p>
            <a:pPr marL="408511" indent="-171450">
              <a:buFont typeface="Arial" panose="020B0604020202020204" pitchFamily="34" charset="0"/>
              <a:buChar char="•"/>
            </a:pPr>
            <a:r>
              <a:rPr lang="de-AT" dirty="0"/>
              <a:t>Aus einer Importzuordnung</a:t>
            </a:r>
          </a:p>
          <a:p>
            <a:pPr marL="408511" indent="-171450">
              <a:buFont typeface="Arial" panose="020B0604020202020204" pitchFamily="34" charset="0"/>
              <a:buChar char="•"/>
            </a:pPr>
            <a:r>
              <a:rPr lang="de-AT" dirty="0"/>
              <a:t>Aus einer Exportdienstdefinition</a:t>
            </a:r>
          </a:p>
          <a:p>
            <a:pPr marL="408511" indent="-171450">
              <a:buFont typeface="Arial" panose="020B0604020202020204" pitchFamily="34" charset="0"/>
              <a:buChar char="•"/>
            </a:pPr>
            <a:r>
              <a:rPr lang="de-AT" dirty="0"/>
              <a:t>Nach einem Zeitplan</a:t>
            </a:r>
          </a:p>
          <a:p>
            <a:pPr marL="408511" indent="-171450">
              <a:buFont typeface="Arial" panose="020B0604020202020204" pitchFamily="34" charset="0"/>
              <a:buChar char="•"/>
            </a:pPr>
            <a:r>
              <a:rPr lang="de-AT" dirty="0"/>
              <a:t>Nach dem Start Ihrer Anwendung</a:t>
            </a:r>
          </a:p>
          <a:p>
            <a:pPr marL="408511" indent="-171450">
              <a:buFont typeface="Arial" panose="020B0604020202020204" pitchFamily="34" charset="0"/>
              <a:buChar char="•"/>
            </a:pPr>
            <a:r>
              <a:rPr lang="de-AT" dirty="0"/>
              <a:t>Vor dem Herunterfahren Ihrer Anwendung</a:t>
            </a:r>
          </a:p>
          <a:p>
            <a:pPr marL="408511" indent="-171450">
              <a:buFont typeface="Arial" panose="020B0604020202020204" pitchFamily="34" charset="0"/>
              <a:buChar char="•"/>
            </a:pPr>
            <a:r>
              <a:rPr lang="de-AT" dirty="0"/>
              <a:t>Während einer Systemdiagnose (dieser Trigger wird regelmäßig ausgeführt und kann verwendet werden, um sicherzustellen, dass Ihre App normal funktioniert)</a:t>
            </a:r>
          </a:p>
        </p:txBody>
      </p:sp>
      <p:pic>
        <p:nvPicPr>
          <p:cNvPr id="5" name="Grafik 4">
            <a:extLst>
              <a:ext uri="{FF2B5EF4-FFF2-40B4-BE49-F238E27FC236}">
                <a16:creationId xmlns:a16="http://schemas.microsoft.com/office/drawing/2014/main" id="{F6B7042C-5EE6-4F31-8B20-08198C44C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1679" y="319642"/>
            <a:ext cx="3401014" cy="3116074"/>
          </a:xfrm>
          <a:prstGeom prst="rect">
            <a:avLst/>
          </a:prstGeom>
        </p:spPr>
      </p:pic>
      <p:pic>
        <p:nvPicPr>
          <p:cNvPr id="10" name="Grafik 9">
            <a:extLst>
              <a:ext uri="{FF2B5EF4-FFF2-40B4-BE49-F238E27FC236}">
                <a16:creationId xmlns:a16="http://schemas.microsoft.com/office/drawing/2014/main" id="{8980F70A-3735-4B5E-9C75-B8FEA200FF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184076" cy="6858000"/>
          </a:xfrm>
          <a:prstGeom prst="rect">
            <a:avLst/>
          </a:prstGeom>
        </p:spPr>
      </p:pic>
    </p:spTree>
    <p:extLst>
      <p:ext uri="{BB962C8B-B14F-4D97-AF65-F5344CB8AC3E}">
        <p14:creationId xmlns:p14="http://schemas.microsoft.com/office/powerpoint/2010/main" val="410430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70B46A85-C694-4446-8049-4CEF8CF448ED}"/>
              </a:ext>
            </a:extLst>
          </p:cNvPr>
          <p:cNvSpPr>
            <a:spLocks noGrp="1"/>
          </p:cNvSpPr>
          <p:nvPr>
            <p:ph type="body" idx="1"/>
          </p:nvPr>
        </p:nvSpPr>
        <p:spPr>
          <a:xfrm>
            <a:off x="1160867" y="1525600"/>
            <a:ext cx="9225600" cy="4680800"/>
          </a:xfrm>
        </p:spPr>
        <p:txBody>
          <a:bodyPr wrap="square" anchor="t">
            <a:normAutofit/>
          </a:bodyPr>
          <a:lstStyle/>
          <a:p>
            <a:pPr>
              <a:spcAft>
                <a:spcPts val="600"/>
              </a:spcAft>
              <a:buFont typeface="Arial" panose="020B0604020202020204" pitchFamily="34" charset="0"/>
              <a:buChar char="•"/>
            </a:pPr>
            <a:r>
              <a:rPr lang="de-AT" dirty="0"/>
              <a:t>Erst 2016 wurde sie unter anderem in einer Publikation des US-amerikanischen Marktforschungsunternehmens Forrester verwendet.</a:t>
            </a:r>
          </a:p>
          <a:p>
            <a:pPr>
              <a:spcAft>
                <a:spcPts val="600"/>
              </a:spcAft>
              <a:buFont typeface="Arial" panose="020B0604020202020204" pitchFamily="34" charset="0"/>
              <a:buChar char="•"/>
            </a:pPr>
            <a:r>
              <a:rPr lang="de-AT" dirty="0"/>
              <a:t>Konzept: in den 90er Jahren gab es einige Ansätze, mit denen versucht wurde, das Programmieren von Apps durch den Verzicht auf umfassendes Code-Schreiben möglich zu machen. Diese Plattformen liefen unter dem Begriff „Rapid </a:t>
            </a:r>
            <a:r>
              <a:rPr lang="de-AT" dirty="0" err="1"/>
              <a:t>Application</a:t>
            </a:r>
            <a:r>
              <a:rPr lang="de-AT" dirty="0"/>
              <a:t> Development“, kurz RAD.</a:t>
            </a:r>
          </a:p>
          <a:p>
            <a:pPr>
              <a:spcAft>
                <a:spcPts val="600"/>
              </a:spcAft>
              <a:buFont typeface="Arial" panose="020B0604020202020204" pitchFamily="34" charset="0"/>
              <a:buChar char="•"/>
            </a:pPr>
            <a:r>
              <a:rPr lang="de-AT" dirty="0"/>
              <a:t>Heutige Low-Code-Plattformen liefern meist einen visuellen Ansatz zur App-Entwicklung. </a:t>
            </a:r>
          </a:p>
          <a:p>
            <a:pPr>
              <a:spcAft>
                <a:spcPts val="600"/>
              </a:spcAft>
              <a:buFont typeface="Arial" panose="020B0604020202020204" pitchFamily="34" charset="0"/>
              <a:buChar char="•"/>
            </a:pPr>
            <a:r>
              <a:rPr lang="de-AT" dirty="0"/>
              <a:t>Die Entwicklungsumgebung stellt die Elemente der späteren Anwendungen wie eine Kiste mit Bauklötzen zur Verfügung. Mittels Drag-and-Drop können Entwickler verschiedener Erfahrungsstufen die Benutzeroberfläche so aus vorgegebenen UI-Elementen (User-Interface-Elementen) zusammenbauen und diese später mit Funktionalität anreichern – ohne oder mit nur wenig selbst geschriebenem Code.</a:t>
            </a:r>
          </a:p>
          <a:p>
            <a:pPr>
              <a:spcAft>
                <a:spcPts val="600"/>
              </a:spcAft>
              <a:buFont typeface="Arial" panose="020B0604020202020204" pitchFamily="34" charset="0"/>
              <a:buChar char="•"/>
            </a:pPr>
            <a:r>
              <a:rPr lang="de-AT" dirty="0"/>
              <a:t>Low-Code-Plattformen sind oft als „</a:t>
            </a:r>
            <a:r>
              <a:rPr lang="de-AT" dirty="0" err="1"/>
              <a:t>Application</a:t>
            </a:r>
            <a:r>
              <a:rPr lang="de-AT" dirty="0"/>
              <a:t> </a:t>
            </a:r>
            <a:r>
              <a:rPr lang="de-AT" dirty="0" err="1"/>
              <a:t>Platform</a:t>
            </a:r>
            <a:r>
              <a:rPr lang="de-AT" dirty="0"/>
              <a:t> </a:t>
            </a:r>
            <a:r>
              <a:rPr lang="de-AT" dirty="0" err="1"/>
              <a:t>as</a:t>
            </a:r>
            <a:r>
              <a:rPr lang="de-AT" dirty="0"/>
              <a:t> a Service” (</a:t>
            </a:r>
            <a:r>
              <a:rPr lang="de-AT" dirty="0" err="1"/>
              <a:t>APaaS</a:t>
            </a:r>
            <a:r>
              <a:rPr lang="de-AT" dirty="0"/>
              <a:t>) konzipiert, also als Cloud- oder Web-Dienst, der sämtliche Schritte der Entwicklung, von der Präsentation bis zur Datenverarbeitung und Authentifizierung, abwickeln kann. </a:t>
            </a:r>
          </a:p>
          <a:p>
            <a:pPr lvl="1">
              <a:spcBef>
                <a:spcPts val="0"/>
              </a:spcBef>
              <a:spcAft>
                <a:spcPts val="600"/>
              </a:spcAft>
              <a:buFont typeface="Arial" panose="020B0604020202020204" pitchFamily="34" charset="0"/>
              <a:buChar char="•"/>
            </a:pPr>
            <a:r>
              <a:rPr lang="de-AT" dirty="0"/>
              <a:t>Nachteil: Nutzer muss sich an diesen Dienst binden – Exporte aus anderen Systemen sind meist nicht möglich.</a:t>
            </a:r>
          </a:p>
          <a:p>
            <a:pPr>
              <a:spcAft>
                <a:spcPts val="600"/>
              </a:spcAft>
              <a:buFont typeface="Arial" panose="020B0604020202020204" pitchFamily="34" charset="0"/>
              <a:buChar char="•"/>
            </a:pPr>
            <a:r>
              <a:rPr lang="de-AT" dirty="0"/>
              <a:t>Durch den Wegfall von repetitive Programmieraufgaben können Entwickler Fokus auf die Prozesse und Funktionalitäten statt auf das Coding legen</a:t>
            </a:r>
          </a:p>
        </p:txBody>
      </p:sp>
      <p:sp>
        <p:nvSpPr>
          <p:cNvPr id="2" name="Titel 1">
            <a:extLst>
              <a:ext uri="{FF2B5EF4-FFF2-40B4-BE49-F238E27FC236}">
                <a16:creationId xmlns:a16="http://schemas.microsoft.com/office/drawing/2014/main" id="{CD9AEC2F-F171-474C-B947-F2FEE79366B8}"/>
              </a:ext>
            </a:extLst>
          </p:cNvPr>
          <p:cNvSpPr>
            <a:spLocks noGrp="1"/>
          </p:cNvSpPr>
          <p:nvPr>
            <p:ph type="ctrTitle" idx="4294967295"/>
          </p:nvPr>
        </p:nvSpPr>
        <p:spPr>
          <a:xfrm>
            <a:off x="2619801" y="470467"/>
            <a:ext cx="6952400" cy="1261600"/>
          </a:xfrm>
        </p:spPr>
        <p:txBody>
          <a:bodyPr wrap="square" anchor="t">
            <a:normAutofit/>
          </a:bodyPr>
          <a:lstStyle/>
          <a:p>
            <a:r>
              <a:rPr lang="de-AT" b="1"/>
              <a:t>Low Code Development</a:t>
            </a:r>
            <a:br>
              <a:rPr lang="de-AT" b="1"/>
            </a:br>
            <a:endParaRPr lang="de-AT"/>
          </a:p>
        </p:txBody>
      </p:sp>
    </p:spTree>
    <p:extLst>
      <p:ext uri="{BB962C8B-B14F-4D97-AF65-F5344CB8AC3E}">
        <p14:creationId xmlns:p14="http://schemas.microsoft.com/office/powerpoint/2010/main" val="2206296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130B0F7-B1A0-470C-95AB-F01C11926E89}"/>
              </a:ext>
            </a:extLst>
          </p:cNvPr>
          <p:cNvSpPr>
            <a:spLocks noGrp="1"/>
          </p:cNvSpPr>
          <p:nvPr>
            <p:ph type="body" idx="1"/>
          </p:nvPr>
        </p:nvSpPr>
        <p:spPr/>
        <p:txBody>
          <a:bodyPr/>
          <a:lstStyle/>
          <a:p>
            <a:r>
              <a:rPr lang="de-AT" dirty="0"/>
              <a:t>Abfragesprache, die zum Auswählen von Daten in XML-Dateien verwendet wird</a:t>
            </a:r>
          </a:p>
          <a:p>
            <a:r>
              <a:rPr lang="de-AT" dirty="0"/>
              <a:t>Beim Schreiben von Abfragen kann </a:t>
            </a:r>
            <a:r>
              <a:rPr lang="de-AT" dirty="0" err="1"/>
              <a:t>XPath</a:t>
            </a:r>
            <a:r>
              <a:rPr lang="de-AT" dirty="0"/>
              <a:t> im folgenden Kontext verwendet werden:     </a:t>
            </a:r>
          </a:p>
          <a:p>
            <a:pPr lvl="1"/>
            <a:r>
              <a:rPr lang="de-AT" dirty="0"/>
              <a:t>Abrufen von Aktivitäten in </a:t>
            </a:r>
            <a:r>
              <a:rPr lang="de-AT" dirty="0" err="1"/>
              <a:t>Microflows</a:t>
            </a:r>
            <a:r>
              <a:rPr lang="de-AT" dirty="0"/>
              <a:t>.     </a:t>
            </a:r>
          </a:p>
          <a:p>
            <a:pPr lvl="1"/>
            <a:r>
              <a:rPr lang="de-AT" dirty="0" err="1"/>
              <a:t>XPath</a:t>
            </a:r>
            <a:r>
              <a:rPr lang="de-AT" dirty="0"/>
              <a:t>-Datenquelle in Daten-Widgets.     </a:t>
            </a:r>
          </a:p>
          <a:p>
            <a:pPr lvl="1"/>
            <a:r>
              <a:rPr lang="de-AT" dirty="0"/>
              <a:t>Registerkarte </a:t>
            </a:r>
            <a:r>
              <a:rPr lang="de-AT" dirty="0" err="1"/>
              <a:t>XPath</a:t>
            </a:r>
            <a:r>
              <a:rPr lang="de-AT" dirty="0"/>
              <a:t>-Einschränkungen in Sicherheit.</a:t>
            </a:r>
          </a:p>
        </p:txBody>
      </p:sp>
      <p:sp>
        <p:nvSpPr>
          <p:cNvPr id="3" name="Titel 2">
            <a:extLst>
              <a:ext uri="{FF2B5EF4-FFF2-40B4-BE49-F238E27FC236}">
                <a16:creationId xmlns:a16="http://schemas.microsoft.com/office/drawing/2014/main" id="{E03BB8B8-0F0A-4DE9-9D98-2731036F0CFD}"/>
              </a:ext>
            </a:extLst>
          </p:cNvPr>
          <p:cNvSpPr>
            <a:spLocks noGrp="1"/>
          </p:cNvSpPr>
          <p:nvPr>
            <p:ph type="ctrTitle" idx="4294967295"/>
          </p:nvPr>
        </p:nvSpPr>
        <p:spPr>
          <a:xfrm>
            <a:off x="2619801" y="470467"/>
            <a:ext cx="6952400" cy="631712"/>
          </a:xfrm>
        </p:spPr>
        <p:txBody>
          <a:bodyPr/>
          <a:lstStyle/>
          <a:p>
            <a:r>
              <a:rPr lang="de-AT" dirty="0" err="1"/>
              <a:t>xPath</a:t>
            </a:r>
            <a:endParaRPr lang="de-AT" dirty="0"/>
          </a:p>
        </p:txBody>
      </p:sp>
    </p:spTree>
    <p:extLst>
      <p:ext uri="{BB962C8B-B14F-4D97-AF65-F5344CB8AC3E}">
        <p14:creationId xmlns:p14="http://schemas.microsoft.com/office/powerpoint/2010/main" val="1493040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8C08115-7197-48BA-9A98-F015DD5DB7A8}"/>
              </a:ext>
            </a:extLst>
          </p:cNvPr>
          <p:cNvSpPr>
            <a:spLocks noGrp="1"/>
          </p:cNvSpPr>
          <p:nvPr>
            <p:ph type="body" idx="1"/>
          </p:nvPr>
        </p:nvSpPr>
        <p:spPr>
          <a:xfrm>
            <a:off x="1160867" y="1525600"/>
            <a:ext cx="6689094" cy="4680800"/>
          </a:xfrm>
        </p:spPr>
        <p:txBody>
          <a:bodyPr/>
          <a:lstStyle/>
          <a:p>
            <a:pPr>
              <a:spcBef>
                <a:spcPts val="600"/>
              </a:spcBef>
            </a:pPr>
            <a:r>
              <a:rPr lang="de-AT" dirty="0"/>
              <a:t>In der Sicherheit gibt es zwei wichtige Konzepte: Authentifizierung und Autorisierung. Die Authentifizierung ist die Bestimmung der Identität des Benutzers, während die Autorisierung bestimmt, worauf der Benutzer Zugriff hat.</a:t>
            </a:r>
          </a:p>
          <a:p>
            <a:pPr>
              <a:spcBef>
                <a:spcPts val="600"/>
              </a:spcBef>
            </a:pPr>
            <a:r>
              <a:rPr lang="de-AT" dirty="0"/>
              <a:t>Authentifizierung</a:t>
            </a:r>
          </a:p>
          <a:p>
            <a:pPr lvl="1">
              <a:spcBef>
                <a:spcPts val="600"/>
              </a:spcBef>
            </a:pPr>
            <a:r>
              <a:rPr lang="de-AT" dirty="0" err="1"/>
              <a:t>Mendix</a:t>
            </a:r>
            <a:r>
              <a:rPr lang="de-AT" dirty="0"/>
              <a:t> bietet standardmäßig eine grundlegende Kennwortauthentifizierung und bietet die Integration mit Authentifizierungsdiensten von Drittanbietern über Standardprotokolle wie </a:t>
            </a:r>
            <a:r>
              <a:rPr lang="de-AT" dirty="0" err="1"/>
              <a:t>OpenID</a:t>
            </a:r>
            <a:r>
              <a:rPr lang="de-AT" dirty="0"/>
              <a:t> und SAML. </a:t>
            </a:r>
          </a:p>
          <a:p>
            <a:pPr>
              <a:spcBef>
                <a:spcPts val="600"/>
              </a:spcBef>
            </a:pPr>
            <a:r>
              <a:rPr lang="de-AT" dirty="0"/>
              <a:t>Genehmigung</a:t>
            </a:r>
          </a:p>
          <a:p>
            <a:pPr lvl="1">
              <a:spcBef>
                <a:spcPts val="600"/>
              </a:spcBef>
            </a:pPr>
            <a:r>
              <a:rPr lang="de-AT" dirty="0"/>
              <a:t>Das </a:t>
            </a:r>
            <a:r>
              <a:rPr lang="de-AT" dirty="0" err="1"/>
              <a:t>Mendix</a:t>
            </a:r>
            <a:r>
              <a:rPr lang="de-AT" dirty="0"/>
              <a:t>-Berechtigungsmodell ist in die Plattform integriert. </a:t>
            </a:r>
            <a:br>
              <a:rPr lang="de-AT" dirty="0"/>
            </a:br>
            <a:r>
              <a:rPr lang="de-AT" dirty="0"/>
              <a:t>zwei Teile aufgeteilt: Projektsicherheit und Modulsicherheit. </a:t>
            </a:r>
          </a:p>
          <a:p>
            <a:pPr lvl="2">
              <a:spcBef>
                <a:spcPts val="600"/>
              </a:spcBef>
            </a:pPr>
            <a:r>
              <a:rPr lang="de-AT" dirty="0"/>
              <a:t>Auf Projektebene konfigurieren Sie allgemeine Sicherheitseinstellungen wie die Passwortrichtlinie. </a:t>
            </a:r>
          </a:p>
          <a:p>
            <a:pPr lvl="2">
              <a:spcBef>
                <a:spcPts val="600"/>
              </a:spcBef>
            </a:pPr>
            <a:r>
              <a:rPr lang="de-AT" dirty="0"/>
              <a:t>Auf Modulebene konfigurieren Sie den Zugriff auf Seiten, </a:t>
            </a:r>
            <a:r>
              <a:rPr lang="de-AT" dirty="0" err="1"/>
              <a:t>Microflows</a:t>
            </a:r>
            <a:r>
              <a:rPr lang="de-AT" dirty="0"/>
              <a:t>, Entitäten usw. </a:t>
            </a:r>
          </a:p>
        </p:txBody>
      </p:sp>
      <p:sp>
        <p:nvSpPr>
          <p:cNvPr id="3" name="Titel 2">
            <a:extLst>
              <a:ext uri="{FF2B5EF4-FFF2-40B4-BE49-F238E27FC236}">
                <a16:creationId xmlns:a16="http://schemas.microsoft.com/office/drawing/2014/main" id="{59AAC395-48A7-46D2-AE38-C6B45B2B8B30}"/>
              </a:ext>
            </a:extLst>
          </p:cNvPr>
          <p:cNvSpPr>
            <a:spLocks noGrp="1"/>
          </p:cNvSpPr>
          <p:nvPr>
            <p:ph type="ctrTitle" idx="4294967295"/>
          </p:nvPr>
        </p:nvSpPr>
        <p:spPr>
          <a:xfrm>
            <a:off x="404314" y="470467"/>
            <a:ext cx="6952400" cy="662297"/>
          </a:xfrm>
        </p:spPr>
        <p:txBody>
          <a:bodyPr/>
          <a:lstStyle/>
          <a:p>
            <a:r>
              <a:rPr lang="de-AT" dirty="0"/>
              <a:t>Security</a:t>
            </a:r>
          </a:p>
        </p:txBody>
      </p:sp>
      <p:pic>
        <p:nvPicPr>
          <p:cNvPr id="5" name="Grafik 4">
            <a:extLst>
              <a:ext uri="{FF2B5EF4-FFF2-40B4-BE49-F238E27FC236}">
                <a16:creationId xmlns:a16="http://schemas.microsoft.com/office/drawing/2014/main" id="{713C706C-F68B-4EF4-A87B-60D09BFC8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6196" y="57361"/>
            <a:ext cx="3142383" cy="3347817"/>
          </a:xfrm>
          <a:prstGeom prst="rect">
            <a:avLst/>
          </a:prstGeom>
        </p:spPr>
      </p:pic>
    </p:spTree>
    <p:extLst>
      <p:ext uri="{BB962C8B-B14F-4D97-AF65-F5344CB8AC3E}">
        <p14:creationId xmlns:p14="http://schemas.microsoft.com/office/powerpoint/2010/main" val="3413834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1FFD88F-6414-4215-B9D3-0DCC6515FC36}"/>
              </a:ext>
            </a:extLst>
          </p:cNvPr>
          <p:cNvSpPr>
            <a:spLocks noGrp="1"/>
          </p:cNvSpPr>
          <p:nvPr>
            <p:ph type="ctrTitle" idx="4294967295"/>
          </p:nvPr>
        </p:nvSpPr>
        <p:spPr>
          <a:xfrm>
            <a:off x="1072688" y="2798199"/>
            <a:ext cx="6952400" cy="798729"/>
          </a:xfrm>
        </p:spPr>
        <p:txBody>
          <a:bodyPr/>
          <a:lstStyle/>
          <a:p>
            <a:r>
              <a:rPr lang="de-AT" dirty="0"/>
              <a:t>Ende</a:t>
            </a:r>
          </a:p>
        </p:txBody>
      </p:sp>
    </p:spTree>
    <p:extLst>
      <p:ext uri="{BB962C8B-B14F-4D97-AF65-F5344CB8AC3E}">
        <p14:creationId xmlns:p14="http://schemas.microsoft.com/office/powerpoint/2010/main" val="510146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8FBC993E-2FCC-4385-A21C-0926E5ABA1CD}"/>
              </a:ext>
            </a:extLst>
          </p:cNvPr>
          <p:cNvSpPr>
            <a:spLocks noGrp="1"/>
          </p:cNvSpPr>
          <p:nvPr>
            <p:ph type="body" idx="1"/>
          </p:nvPr>
        </p:nvSpPr>
        <p:spPr/>
        <p:txBody>
          <a:bodyPr>
            <a:normAutofit fontScale="92500"/>
          </a:bodyPr>
          <a:lstStyle/>
          <a:p>
            <a:pPr marL="237061" indent="0">
              <a:spcAft>
                <a:spcPts val="1200"/>
              </a:spcAft>
              <a:buNone/>
            </a:pPr>
            <a:r>
              <a:rPr lang="de-AT" dirty="0"/>
              <a:t>Die folgenden 6 Kriterien sollten bei der Auswahl einer Plattform berücksichtig werden.</a:t>
            </a:r>
          </a:p>
          <a:p>
            <a:pPr>
              <a:lnSpc>
                <a:spcPct val="120000"/>
              </a:lnSpc>
            </a:pPr>
            <a:r>
              <a:rPr lang="de-AT" dirty="0">
                <a:latin typeface="Roboto Condensed Medium" panose="020B0604020202020204" pitchFamily="2" charset="0"/>
                <a:ea typeface="Roboto Condensed Medium" panose="020B0604020202020204" pitchFamily="2" charset="0"/>
              </a:rPr>
              <a:t>Sicherheit</a:t>
            </a:r>
          </a:p>
          <a:p>
            <a:pPr lvl="1">
              <a:lnSpc>
                <a:spcPct val="120000"/>
              </a:lnSpc>
              <a:spcBef>
                <a:spcPts val="0"/>
              </a:spcBef>
              <a:spcAft>
                <a:spcPts val="1200"/>
              </a:spcAft>
              <a:buFont typeface="Arial" panose="020B0604020202020204" pitchFamily="34" charset="0"/>
              <a:buChar char="•"/>
            </a:pPr>
            <a:r>
              <a:rPr lang="de-AT" dirty="0"/>
              <a:t>Die Sicherheit der Daten muss gewährleistet sein. </a:t>
            </a:r>
          </a:p>
          <a:p>
            <a:r>
              <a:rPr lang="de-AT" dirty="0">
                <a:latin typeface="Roboto Condensed Medium" panose="020B0604020202020204" pitchFamily="2" charset="0"/>
                <a:ea typeface="Roboto Condensed Medium" panose="020B0604020202020204" pitchFamily="2" charset="0"/>
              </a:rPr>
              <a:t>Skalierbarkeit</a:t>
            </a:r>
          </a:p>
          <a:p>
            <a:pPr lvl="1">
              <a:lnSpc>
                <a:spcPct val="120000"/>
              </a:lnSpc>
              <a:spcBef>
                <a:spcPts val="0"/>
              </a:spcBef>
              <a:spcAft>
                <a:spcPts val="1200"/>
              </a:spcAft>
              <a:buFont typeface="Arial" panose="020B0604020202020204" pitchFamily="34" charset="0"/>
              <a:buChar char="•"/>
            </a:pPr>
            <a:r>
              <a:rPr lang="de-AT" dirty="0"/>
              <a:t>Fähigkeit der Anwendung, zu wachsen. Ist die Anwendungen den auf sie zukommenden komplexen Anwendungsszenarien gewachsen.</a:t>
            </a:r>
          </a:p>
          <a:p>
            <a:r>
              <a:rPr lang="de-AT" dirty="0">
                <a:latin typeface="Roboto Condensed Medium" panose="020B0604020202020204" pitchFamily="2" charset="0"/>
                <a:ea typeface="Roboto Condensed Medium" panose="020B0604020202020204" pitchFamily="2" charset="0"/>
              </a:rPr>
              <a:t>Visual Development per Drag &amp; Drop</a:t>
            </a:r>
          </a:p>
          <a:p>
            <a:pPr lvl="1">
              <a:lnSpc>
                <a:spcPct val="120000"/>
              </a:lnSpc>
              <a:spcBef>
                <a:spcPts val="0"/>
              </a:spcBef>
              <a:spcAft>
                <a:spcPts val="1200"/>
              </a:spcAft>
              <a:buFont typeface="Arial" panose="020B0604020202020204" pitchFamily="34" charset="0"/>
              <a:buChar char="•"/>
            </a:pPr>
            <a:r>
              <a:rPr lang="de-AT" dirty="0"/>
              <a:t>Die Plattform sollte anwenderfreundlich sein, damit sie auch Laien problemlos verwenden können. Hier ist das oben beschriebene Drag-and-Drop-Prinzip von zentraler Bedeutung. Es ermöglicht es dem Entwickler, sich auf die Gestaltung und Funktion der App zu konzentrieren.</a:t>
            </a:r>
          </a:p>
          <a:p>
            <a:r>
              <a:rPr lang="de-AT" dirty="0">
                <a:latin typeface="Roboto Condensed Medium" panose="020B0604020202020204" pitchFamily="2" charset="0"/>
                <a:ea typeface="Roboto Condensed Medium" panose="020B0604020202020204" pitchFamily="2" charset="0"/>
              </a:rPr>
              <a:t>Interoperabilität mit Drittanbietern</a:t>
            </a:r>
          </a:p>
          <a:p>
            <a:pPr lvl="1">
              <a:lnSpc>
                <a:spcPct val="120000"/>
              </a:lnSpc>
              <a:spcBef>
                <a:spcPts val="0"/>
              </a:spcBef>
              <a:spcAft>
                <a:spcPts val="1200"/>
              </a:spcAft>
              <a:buFont typeface="Arial" panose="020B0604020202020204" pitchFamily="34" charset="0"/>
              <a:buChar char="•"/>
            </a:pPr>
            <a:r>
              <a:rPr lang="de-AT" sz="1100" dirty="0"/>
              <a:t>Die Low-Code-Plattform sollte keine Insellösung sein. Sollte eine Vielzahl an Datenquellen wie eigene Unternehmensserver oder Drittanwendungen wie SAP, Oracle oder Outlook unterstützen, damit der Entwicklungsprozess möglichst reibungslos ablaufen kann.</a:t>
            </a:r>
          </a:p>
          <a:p>
            <a:r>
              <a:rPr lang="de-AT" dirty="0">
                <a:latin typeface="Roboto Condensed Medium" panose="020B0604020202020204" pitchFamily="2" charset="0"/>
                <a:ea typeface="Roboto Condensed Medium" panose="020B0604020202020204" pitchFamily="2" charset="0"/>
              </a:rPr>
              <a:t>Unterstützung von mobilen Anwendungen</a:t>
            </a:r>
          </a:p>
          <a:p>
            <a:pPr lvl="1">
              <a:lnSpc>
                <a:spcPct val="120000"/>
              </a:lnSpc>
              <a:spcBef>
                <a:spcPts val="0"/>
              </a:spcBef>
              <a:spcAft>
                <a:spcPts val="1200"/>
              </a:spcAft>
              <a:buFont typeface="Arial" panose="020B0604020202020204" pitchFamily="34" charset="0"/>
              <a:buChar char="•"/>
            </a:pPr>
            <a:r>
              <a:rPr lang="de-AT" sz="1100" dirty="0"/>
              <a:t>Eine Plattform muss in der Lage sein, Anwendungen auf gängigen App-Plattformen wie dem Apple- oder dem </a:t>
            </a:r>
            <a:r>
              <a:rPr lang="de-AT" sz="1100" dirty="0" err="1"/>
              <a:t>PlayStore</a:t>
            </a:r>
            <a:r>
              <a:rPr lang="de-AT" sz="1100" dirty="0"/>
              <a:t> zu veröffentlichen. Andererseits bietet auch die mobile Verwendung der Low-Code-Plattform selbst den Vorteil, dass Entwickler problemlos jederzeit von überall auf diese zugreifen können.</a:t>
            </a:r>
          </a:p>
          <a:p>
            <a:r>
              <a:rPr lang="de-AT" dirty="0">
                <a:latin typeface="Roboto Condensed Medium" panose="020B0604020202020204" pitchFamily="2" charset="0"/>
                <a:ea typeface="Roboto Condensed Medium" panose="020B0604020202020204" pitchFamily="2" charset="0"/>
              </a:rPr>
              <a:t>Wiederverwendbarkeit</a:t>
            </a:r>
          </a:p>
          <a:p>
            <a:pPr lvl="1">
              <a:lnSpc>
                <a:spcPct val="110000"/>
              </a:lnSpc>
              <a:spcBef>
                <a:spcPts val="0"/>
              </a:spcBef>
              <a:spcAft>
                <a:spcPts val="1200"/>
              </a:spcAft>
              <a:buFont typeface="Arial" panose="020B0604020202020204" pitchFamily="34" charset="0"/>
              <a:buChar char="•"/>
            </a:pPr>
            <a:r>
              <a:rPr lang="de-AT" sz="1100" dirty="0"/>
              <a:t>Wiederverwendbarkeit bestimmter Elemente im ganzen Unternehmen. Darunter fallen Vorlagen, Plug-Ins oder Widgets, die ein Entwickler nach ihrer Erstellung so speichern können sollte, dass seine Nachfolger ebenfalls darauf zugreifen können. Die Wiederverwendbarkeit kann Zeit sparen.</a:t>
            </a:r>
          </a:p>
          <a:p>
            <a:endParaRPr lang="de-AT" dirty="0"/>
          </a:p>
        </p:txBody>
      </p:sp>
      <p:sp>
        <p:nvSpPr>
          <p:cNvPr id="2" name="Titel 1">
            <a:extLst>
              <a:ext uri="{FF2B5EF4-FFF2-40B4-BE49-F238E27FC236}">
                <a16:creationId xmlns:a16="http://schemas.microsoft.com/office/drawing/2014/main" id="{CA635C8D-9B06-4CB7-B74C-9BD80C11FDE9}"/>
              </a:ext>
            </a:extLst>
          </p:cNvPr>
          <p:cNvSpPr>
            <a:spLocks noGrp="1"/>
          </p:cNvSpPr>
          <p:nvPr>
            <p:ph type="ctrTitle" idx="4294967295"/>
          </p:nvPr>
        </p:nvSpPr>
        <p:spPr>
          <a:xfrm>
            <a:off x="1511085" y="470467"/>
            <a:ext cx="9039386" cy="839140"/>
          </a:xfrm>
        </p:spPr>
        <p:txBody>
          <a:bodyPr>
            <a:normAutofit/>
          </a:bodyPr>
          <a:lstStyle/>
          <a:p>
            <a:r>
              <a:rPr lang="de-AT" b="1" dirty="0"/>
              <a:t>Was zeichnet eine gute Low-Code-Plattform aus?</a:t>
            </a:r>
            <a:endParaRPr lang="de-AT" dirty="0"/>
          </a:p>
        </p:txBody>
      </p:sp>
    </p:spTree>
    <p:extLst>
      <p:ext uri="{BB962C8B-B14F-4D97-AF65-F5344CB8AC3E}">
        <p14:creationId xmlns:p14="http://schemas.microsoft.com/office/powerpoint/2010/main" val="2891290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829999-54C9-40A2-9A36-72CB9C2022EA}"/>
              </a:ext>
            </a:extLst>
          </p:cNvPr>
          <p:cNvSpPr>
            <a:spLocks noGrp="1"/>
          </p:cNvSpPr>
          <p:nvPr>
            <p:ph type="ctrTitle" idx="3"/>
          </p:nvPr>
        </p:nvSpPr>
        <p:spPr>
          <a:xfrm>
            <a:off x="1326696" y="3037229"/>
            <a:ext cx="3357682" cy="570000"/>
          </a:xfrm>
        </p:spPr>
        <p:txBody>
          <a:bodyPr wrap="square" anchor="b">
            <a:normAutofit/>
          </a:bodyPr>
          <a:lstStyle/>
          <a:p>
            <a:r>
              <a:rPr lang="de-AT" b="1" dirty="0"/>
              <a:t>Was ist </a:t>
            </a:r>
            <a:r>
              <a:rPr lang="de-AT" b="1" dirty="0" err="1"/>
              <a:t>Mendix</a:t>
            </a:r>
            <a:r>
              <a:rPr lang="de-AT" b="1" dirty="0"/>
              <a:t>?</a:t>
            </a:r>
            <a:endParaRPr lang="de-AT" dirty="0"/>
          </a:p>
        </p:txBody>
      </p:sp>
      <p:sp>
        <p:nvSpPr>
          <p:cNvPr id="3" name="Inhaltsplatzhalter 2">
            <a:extLst>
              <a:ext uri="{FF2B5EF4-FFF2-40B4-BE49-F238E27FC236}">
                <a16:creationId xmlns:a16="http://schemas.microsoft.com/office/drawing/2014/main" id="{4DF57D14-CC94-4823-A37D-95D8AEB264A1}"/>
              </a:ext>
            </a:extLst>
          </p:cNvPr>
          <p:cNvSpPr>
            <a:spLocks noGrp="1"/>
          </p:cNvSpPr>
          <p:nvPr>
            <p:ph type="subTitle" idx="4"/>
          </p:nvPr>
        </p:nvSpPr>
        <p:spPr>
          <a:xfrm>
            <a:off x="4524427" y="2260969"/>
            <a:ext cx="5642314" cy="3389204"/>
          </a:xfrm>
        </p:spPr>
        <p:txBody>
          <a:bodyPr wrap="square" anchor="t">
            <a:normAutofit/>
          </a:bodyPr>
          <a:lstStyle/>
          <a:p>
            <a:pPr>
              <a:lnSpc>
                <a:spcPct val="90000"/>
              </a:lnSpc>
              <a:spcAft>
                <a:spcPts val="600"/>
              </a:spcAft>
            </a:pPr>
            <a:r>
              <a:rPr lang="de-AT" sz="1200" dirty="0" err="1"/>
              <a:t>Mendix</a:t>
            </a:r>
            <a:r>
              <a:rPr lang="de-AT" sz="1200" dirty="0"/>
              <a:t> ist nach Forrester und Gartner einer der Marktführer im Bereich Low-Code-Development und bietet komplette Makro- und Mikroentwicklung an. </a:t>
            </a:r>
          </a:p>
          <a:p>
            <a:pPr>
              <a:lnSpc>
                <a:spcPct val="90000"/>
              </a:lnSpc>
              <a:spcAft>
                <a:spcPts val="600"/>
              </a:spcAft>
            </a:pPr>
            <a:r>
              <a:rPr lang="de-AT" sz="1200" dirty="0"/>
              <a:t>Nutzt die Anbindung an offene Standards wie BPMN (Business </a:t>
            </a:r>
            <a:r>
              <a:rPr lang="de-AT" sz="1200" dirty="0" err="1"/>
              <a:t>Process</a:t>
            </a:r>
            <a:r>
              <a:rPr lang="de-AT" sz="1200" dirty="0"/>
              <a:t> Model and Notation), UML (Unified Modeling Language) oder OData (Open Data), und ist somit keine abgekapselte Insellösung.</a:t>
            </a:r>
          </a:p>
          <a:p>
            <a:pPr>
              <a:lnSpc>
                <a:spcPct val="90000"/>
              </a:lnSpc>
              <a:spcAft>
                <a:spcPts val="600"/>
              </a:spcAft>
            </a:pPr>
            <a:r>
              <a:rPr lang="de-AT" sz="1200" dirty="0" err="1"/>
              <a:t>Mendix</a:t>
            </a:r>
            <a:r>
              <a:rPr lang="de-AT" sz="1200" dirty="0"/>
              <a:t> stellt Anwendern eine Entwicklungsumgebung zur Verfügung, in der sie Apps entwickeln, bereitstellen, testen und verwalten können, die dann sowohl auf iOS- als auch auf Android-Geräten laufen. Komponenten des Domain-Models, der Logik und der Benutzeroberfläche können in </a:t>
            </a:r>
            <a:r>
              <a:rPr lang="de-AT" sz="1200" dirty="0" err="1"/>
              <a:t>Mendix</a:t>
            </a:r>
            <a:r>
              <a:rPr lang="de-AT" sz="1200" dirty="0"/>
              <a:t>-Anwendungen abgelegt und später von anderen Entwicklern wiederverwendet werden.</a:t>
            </a:r>
          </a:p>
          <a:p>
            <a:pPr>
              <a:lnSpc>
                <a:spcPct val="90000"/>
              </a:lnSpc>
              <a:spcAft>
                <a:spcPts val="600"/>
              </a:spcAft>
            </a:pPr>
            <a:r>
              <a:rPr lang="de-AT" sz="1200" dirty="0"/>
              <a:t>Unterstützt das Konzept des Multi-User-Development. Das heißt es können zeitgleich mehrere Entwickler transparent in einer App arbeiten und sich abstimmen.</a:t>
            </a:r>
          </a:p>
          <a:p>
            <a:pPr>
              <a:lnSpc>
                <a:spcPct val="90000"/>
              </a:lnSpc>
              <a:spcAft>
                <a:spcPts val="600"/>
              </a:spcAft>
            </a:pPr>
            <a:r>
              <a:rPr lang="de-AT" sz="1200" dirty="0"/>
              <a:t>Möglichkeit der Versionierung (</a:t>
            </a:r>
            <a:r>
              <a:rPr lang="de-AT" sz="1200" dirty="0" err="1"/>
              <a:t>Git</a:t>
            </a:r>
            <a:r>
              <a:rPr lang="de-AT" sz="1200" dirty="0"/>
              <a:t>, </a:t>
            </a:r>
            <a:r>
              <a:rPr lang="de-AT" sz="1200" dirty="0" err="1"/>
              <a:t>Mercurial</a:t>
            </a:r>
            <a:r>
              <a:rPr lang="de-AT" sz="1200" dirty="0"/>
              <a:t>)</a:t>
            </a:r>
          </a:p>
          <a:p>
            <a:pPr>
              <a:lnSpc>
                <a:spcPct val="90000"/>
              </a:lnSpc>
              <a:spcAft>
                <a:spcPts val="600"/>
              </a:spcAft>
            </a:pPr>
            <a:endParaRPr lang="de-AT" sz="1200" dirty="0"/>
          </a:p>
        </p:txBody>
      </p:sp>
    </p:spTree>
    <p:extLst>
      <p:ext uri="{BB962C8B-B14F-4D97-AF65-F5344CB8AC3E}">
        <p14:creationId xmlns:p14="http://schemas.microsoft.com/office/powerpoint/2010/main" val="2696624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83295286-9475-4775-8D3D-D7C91FF24374}"/>
              </a:ext>
            </a:extLst>
          </p:cNvPr>
          <p:cNvSpPr>
            <a:spLocks noGrp="1"/>
          </p:cNvSpPr>
          <p:nvPr>
            <p:ph type="body" idx="1"/>
          </p:nvPr>
        </p:nvSpPr>
        <p:spPr/>
        <p:txBody>
          <a:bodyPr/>
          <a:lstStyle/>
          <a:p>
            <a:r>
              <a:rPr lang="de-AT" sz="1600" dirty="0" err="1"/>
              <a:t>No</a:t>
            </a:r>
            <a:r>
              <a:rPr lang="de-AT" sz="1600" dirty="0"/>
              <a:t>-Code Plattform für sog. Citizen-Developer (Personen ohne bes. Kenntnisse in der Entwicklung)</a:t>
            </a:r>
          </a:p>
          <a:p>
            <a:r>
              <a:rPr lang="de-AT" sz="1600" dirty="0"/>
              <a:t>Entwicklungsumgebung ist zielgruppenspezifisch, intuitiv und visuell ausgerichtet</a:t>
            </a:r>
          </a:p>
          <a:p>
            <a:r>
              <a:rPr lang="de-AT" sz="1600" dirty="0"/>
              <a:t>Verständnis von Geschäftsfaktoren, -zielen und –</a:t>
            </a:r>
            <a:r>
              <a:rPr lang="de-AT" sz="1600" dirty="0" err="1"/>
              <a:t>prozessen</a:t>
            </a:r>
            <a:endParaRPr lang="de-AT" sz="1600" dirty="0"/>
          </a:p>
          <a:p>
            <a:r>
              <a:rPr lang="de-AT" sz="1600" dirty="0"/>
              <a:t>Apps sind responsive</a:t>
            </a:r>
          </a:p>
          <a:p>
            <a:r>
              <a:rPr lang="de-AT" sz="1600" dirty="0" err="1"/>
              <a:t>Mendix</a:t>
            </a:r>
            <a:r>
              <a:rPr lang="de-AT" sz="1600" dirty="0"/>
              <a:t> Assist, ein mit künstlicher Intelligenz ausgestatteter Agent, unterstützt Anwender bei der Konfiguration von </a:t>
            </a:r>
            <a:r>
              <a:rPr lang="de-AT" sz="1600" dirty="0" err="1"/>
              <a:t>Microflows</a:t>
            </a:r>
            <a:endParaRPr lang="de-AT" sz="1600" dirty="0"/>
          </a:p>
        </p:txBody>
      </p:sp>
      <p:sp>
        <p:nvSpPr>
          <p:cNvPr id="7" name="Textplatzhalter 6">
            <a:extLst>
              <a:ext uri="{FF2B5EF4-FFF2-40B4-BE49-F238E27FC236}">
                <a16:creationId xmlns:a16="http://schemas.microsoft.com/office/drawing/2014/main" id="{1EBC2D09-3869-4A6C-A0BE-EF1706A5005B}"/>
              </a:ext>
            </a:extLst>
          </p:cNvPr>
          <p:cNvSpPr>
            <a:spLocks noGrp="1"/>
          </p:cNvSpPr>
          <p:nvPr>
            <p:ph type="body" idx="2"/>
          </p:nvPr>
        </p:nvSpPr>
        <p:spPr/>
        <p:txBody>
          <a:bodyPr/>
          <a:lstStyle/>
          <a:p>
            <a:r>
              <a:rPr lang="de-AT" sz="1600" dirty="0"/>
              <a:t>richtet sich als leistungsstarke, visuelle und modellbasierte Low-Code-Umgebung an professionelle Entwickler</a:t>
            </a:r>
          </a:p>
          <a:p>
            <a:r>
              <a:rPr lang="de-AT" sz="1600" dirty="0"/>
              <a:t>möglich, Apps mit individuellem Code oder wiederverwendbaren Komponenten zu erweitern und an individuelle Anforderungen anzupassen</a:t>
            </a:r>
          </a:p>
          <a:p>
            <a:r>
              <a:rPr lang="de-AT" sz="1600" dirty="0" err="1"/>
              <a:t>Mendix</a:t>
            </a:r>
            <a:r>
              <a:rPr lang="de-AT" sz="1600" dirty="0"/>
              <a:t> Assist fungiert in Studio Pro als Co-Programmierer, der die nächsten Schritte voraussagt, Logikabläufe überprüft und Fehler aufdeckt</a:t>
            </a:r>
          </a:p>
        </p:txBody>
      </p:sp>
      <p:sp>
        <p:nvSpPr>
          <p:cNvPr id="8" name="Untertitel 7">
            <a:extLst>
              <a:ext uri="{FF2B5EF4-FFF2-40B4-BE49-F238E27FC236}">
                <a16:creationId xmlns:a16="http://schemas.microsoft.com/office/drawing/2014/main" id="{BEB506BC-3B91-48E0-8771-0AC31CFC49B8}"/>
              </a:ext>
            </a:extLst>
          </p:cNvPr>
          <p:cNvSpPr>
            <a:spLocks noGrp="1"/>
          </p:cNvSpPr>
          <p:nvPr>
            <p:ph type="subTitle" idx="3"/>
          </p:nvPr>
        </p:nvSpPr>
        <p:spPr>
          <a:xfrm>
            <a:off x="965200" y="1270000"/>
            <a:ext cx="4633563" cy="533200"/>
          </a:xfrm>
        </p:spPr>
        <p:txBody>
          <a:bodyPr/>
          <a:lstStyle/>
          <a:p>
            <a:r>
              <a:rPr lang="de-AT" sz="1600" dirty="0" err="1">
                <a:latin typeface="Roboto Medium" panose="02000000000000000000" pitchFamily="2" charset="0"/>
                <a:ea typeface="Roboto Medium" panose="02000000000000000000" pitchFamily="2" charset="0"/>
              </a:rPr>
              <a:t>Mendix</a:t>
            </a:r>
            <a:r>
              <a:rPr lang="de-AT" sz="1600" dirty="0">
                <a:latin typeface="Roboto Medium" panose="02000000000000000000" pitchFamily="2" charset="0"/>
                <a:ea typeface="Roboto Medium" panose="02000000000000000000" pitchFamily="2" charset="0"/>
              </a:rPr>
              <a:t> Studio</a:t>
            </a:r>
          </a:p>
        </p:txBody>
      </p:sp>
      <p:sp>
        <p:nvSpPr>
          <p:cNvPr id="5" name="Titel 4">
            <a:extLst>
              <a:ext uri="{FF2B5EF4-FFF2-40B4-BE49-F238E27FC236}">
                <a16:creationId xmlns:a16="http://schemas.microsoft.com/office/drawing/2014/main" id="{03435407-FEAD-4D1F-A06B-EC6A26B95DCC}"/>
              </a:ext>
            </a:extLst>
          </p:cNvPr>
          <p:cNvSpPr>
            <a:spLocks noGrp="1"/>
          </p:cNvSpPr>
          <p:nvPr>
            <p:ph type="ctrTitle"/>
          </p:nvPr>
        </p:nvSpPr>
        <p:spPr>
          <a:xfrm>
            <a:off x="2619801" y="470467"/>
            <a:ext cx="6952400" cy="672333"/>
          </a:xfrm>
        </p:spPr>
        <p:txBody>
          <a:bodyPr/>
          <a:lstStyle/>
          <a:p>
            <a:r>
              <a:rPr lang="de-AT" dirty="0" err="1"/>
              <a:t>Mendix</a:t>
            </a:r>
            <a:r>
              <a:rPr lang="de-AT" dirty="0"/>
              <a:t> Studio </a:t>
            </a:r>
            <a:r>
              <a:rPr lang="de-AT" dirty="0" err="1"/>
              <a:t>vs</a:t>
            </a:r>
            <a:r>
              <a:rPr lang="de-AT" dirty="0"/>
              <a:t> </a:t>
            </a:r>
            <a:r>
              <a:rPr lang="de-AT" dirty="0" err="1"/>
              <a:t>Mendix</a:t>
            </a:r>
            <a:r>
              <a:rPr lang="de-AT" dirty="0"/>
              <a:t> Studio Pro</a:t>
            </a:r>
          </a:p>
        </p:txBody>
      </p:sp>
      <p:sp>
        <p:nvSpPr>
          <p:cNvPr id="9" name="Untertitel 7">
            <a:extLst>
              <a:ext uri="{FF2B5EF4-FFF2-40B4-BE49-F238E27FC236}">
                <a16:creationId xmlns:a16="http://schemas.microsoft.com/office/drawing/2014/main" id="{D58EAB9D-8EE0-4BBB-9D70-55438D4A7BB8}"/>
              </a:ext>
            </a:extLst>
          </p:cNvPr>
          <p:cNvSpPr txBox="1">
            <a:spLocks/>
          </p:cNvSpPr>
          <p:nvPr/>
        </p:nvSpPr>
        <p:spPr>
          <a:xfrm>
            <a:off x="6057685" y="1270000"/>
            <a:ext cx="4633563" cy="53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4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eaLnBrk="1" hangingPunct="1">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eaLnBrk="1" hangingPunct="1">
              <a:lnSpc>
                <a:spcPct val="115000"/>
              </a:lnSpc>
              <a:spcBef>
                <a:spcPts val="2133"/>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eaLnBrk="1" hangingPunct="1">
              <a:lnSpc>
                <a:spcPct val="115000"/>
              </a:lnSpc>
              <a:spcBef>
                <a:spcPts val="2133"/>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eaLnBrk="1" hangingPunct="1">
              <a:lnSpc>
                <a:spcPct val="115000"/>
              </a:lnSpc>
              <a:spcBef>
                <a:spcPts val="2133"/>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eaLnBrk="1" hangingPunct="1">
              <a:lnSpc>
                <a:spcPct val="115000"/>
              </a:lnSpc>
              <a:spcBef>
                <a:spcPts val="2133"/>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eaLnBrk="1" hangingPunct="1">
              <a:lnSpc>
                <a:spcPct val="115000"/>
              </a:lnSpc>
              <a:spcBef>
                <a:spcPts val="2133"/>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eaLnBrk="1" hangingPunct="1">
              <a:lnSpc>
                <a:spcPct val="115000"/>
              </a:lnSpc>
              <a:spcBef>
                <a:spcPts val="2133"/>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eaLnBrk="1" hangingPunct="1">
              <a:lnSpc>
                <a:spcPct val="115000"/>
              </a:lnSpc>
              <a:spcBef>
                <a:spcPts val="2133"/>
              </a:spcBef>
              <a:spcAft>
                <a:spcPts val="2133"/>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r>
              <a:rPr lang="de-AT" sz="1600" dirty="0" err="1">
                <a:latin typeface="Roboto Medium" panose="02000000000000000000" pitchFamily="2" charset="0"/>
                <a:ea typeface="Roboto Medium" panose="02000000000000000000" pitchFamily="2" charset="0"/>
              </a:rPr>
              <a:t>Mendix</a:t>
            </a:r>
            <a:r>
              <a:rPr lang="de-AT" sz="1600" dirty="0">
                <a:latin typeface="Roboto Medium" panose="02000000000000000000" pitchFamily="2" charset="0"/>
                <a:ea typeface="Roboto Medium" panose="02000000000000000000" pitchFamily="2" charset="0"/>
              </a:rPr>
              <a:t> Studio Pro</a:t>
            </a:r>
          </a:p>
        </p:txBody>
      </p:sp>
    </p:spTree>
    <p:extLst>
      <p:ext uri="{BB962C8B-B14F-4D97-AF65-F5344CB8AC3E}">
        <p14:creationId xmlns:p14="http://schemas.microsoft.com/office/powerpoint/2010/main" val="55433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CAD6EB1-63A3-484D-A7B0-25DF5CD3ED4E}"/>
              </a:ext>
            </a:extLst>
          </p:cNvPr>
          <p:cNvSpPr>
            <a:spLocks noGrp="1"/>
          </p:cNvSpPr>
          <p:nvPr>
            <p:ph type="body" idx="1"/>
          </p:nvPr>
        </p:nvSpPr>
        <p:spPr>
          <a:xfrm>
            <a:off x="6348796" y="1542571"/>
            <a:ext cx="4676008" cy="2912057"/>
          </a:xfrm>
        </p:spPr>
        <p:txBody>
          <a:bodyPr/>
          <a:lstStyle/>
          <a:p>
            <a:r>
              <a:rPr lang="de-AT" dirty="0"/>
              <a:t>Kleiner Teil der App wird definiert, entwickelt und getestet, was ein Feedback und eine Anpassung der Anforderungen viel früher im Projekt ermöglicht</a:t>
            </a:r>
          </a:p>
          <a:p>
            <a:r>
              <a:rPr lang="de-AT" dirty="0" err="1"/>
              <a:t>Mendix</a:t>
            </a:r>
            <a:r>
              <a:rPr lang="de-AT" dirty="0"/>
              <a:t> ermöglicht eine agile Entwicklung in allen Teilen des Produktlebenszyklus</a:t>
            </a:r>
          </a:p>
          <a:p>
            <a:r>
              <a:rPr lang="de-AT" dirty="0"/>
              <a:t>Schnelle Entwicklung transformativer Anwendungen erfordert schnelles Experimentieren, häufige Iterationen und eine enge Zusammenarbeit</a:t>
            </a:r>
          </a:p>
          <a:p>
            <a:r>
              <a:rPr lang="de-AT" dirty="0"/>
              <a:t>Ermöglicht schnelles </a:t>
            </a:r>
            <a:r>
              <a:rPr lang="de-AT" dirty="0" err="1"/>
              <a:t>Prototyping</a:t>
            </a:r>
            <a:r>
              <a:rPr lang="de-AT" dirty="0"/>
              <a:t>, bietet höheren Mehrwert bei Time-</a:t>
            </a:r>
            <a:r>
              <a:rPr lang="de-AT" dirty="0" err="1"/>
              <a:t>to</a:t>
            </a:r>
            <a:r>
              <a:rPr lang="de-AT" dirty="0"/>
              <a:t>-Market und in der Gesamtqualität</a:t>
            </a:r>
          </a:p>
        </p:txBody>
      </p:sp>
      <p:sp>
        <p:nvSpPr>
          <p:cNvPr id="3" name="Titel 2">
            <a:extLst>
              <a:ext uri="{FF2B5EF4-FFF2-40B4-BE49-F238E27FC236}">
                <a16:creationId xmlns:a16="http://schemas.microsoft.com/office/drawing/2014/main" id="{645C4687-DF08-476B-B35E-922FB007CD45}"/>
              </a:ext>
            </a:extLst>
          </p:cNvPr>
          <p:cNvSpPr>
            <a:spLocks noGrp="1"/>
          </p:cNvSpPr>
          <p:nvPr>
            <p:ph type="ctrTitle" idx="4294967295"/>
          </p:nvPr>
        </p:nvSpPr>
        <p:spPr>
          <a:xfrm>
            <a:off x="2619801" y="470467"/>
            <a:ext cx="6952400" cy="1261600"/>
          </a:xfrm>
        </p:spPr>
        <p:txBody>
          <a:bodyPr/>
          <a:lstStyle/>
          <a:p>
            <a:r>
              <a:rPr lang="de-AT" dirty="0"/>
              <a:t>Agile Projektmethodik</a:t>
            </a:r>
          </a:p>
        </p:txBody>
      </p:sp>
      <p:pic>
        <p:nvPicPr>
          <p:cNvPr id="5" name="Grafik 4">
            <a:extLst>
              <a:ext uri="{FF2B5EF4-FFF2-40B4-BE49-F238E27FC236}">
                <a16:creationId xmlns:a16="http://schemas.microsoft.com/office/drawing/2014/main" id="{F8F36DE6-8441-4D26-A05C-C8EDE2F052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749" y="1542571"/>
            <a:ext cx="6002921" cy="4398862"/>
          </a:xfrm>
          <a:prstGeom prst="rect">
            <a:avLst/>
          </a:prstGeom>
        </p:spPr>
      </p:pic>
    </p:spTree>
    <p:extLst>
      <p:ext uri="{BB962C8B-B14F-4D97-AF65-F5344CB8AC3E}">
        <p14:creationId xmlns:p14="http://schemas.microsoft.com/office/powerpoint/2010/main" val="2389924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BAA3FB6-4326-412E-AEC8-7EC069872E0A}"/>
              </a:ext>
            </a:extLst>
          </p:cNvPr>
          <p:cNvSpPr>
            <a:spLocks noGrp="1"/>
          </p:cNvSpPr>
          <p:nvPr>
            <p:ph type="body" idx="1"/>
          </p:nvPr>
        </p:nvSpPr>
        <p:spPr>
          <a:xfrm>
            <a:off x="5815756" y="1377539"/>
            <a:ext cx="4557709" cy="3082098"/>
          </a:xfrm>
        </p:spPr>
        <p:txBody>
          <a:bodyPr/>
          <a:lstStyle/>
          <a:p>
            <a:r>
              <a:rPr lang="de-AT" dirty="0"/>
              <a:t>Der agile </a:t>
            </a:r>
            <a:r>
              <a:rPr lang="de-AT" dirty="0" err="1"/>
              <a:t>Mendix</a:t>
            </a:r>
            <a:r>
              <a:rPr lang="de-AT" dirty="0"/>
              <a:t>-Ansatz basiert auf </a:t>
            </a:r>
            <a:r>
              <a:rPr lang="de-AT" dirty="0" err="1"/>
              <a:t>Scrum</a:t>
            </a:r>
            <a:endParaRPr lang="de-AT" dirty="0"/>
          </a:p>
          <a:p>
            <a:r>
              <a:rPr lang="de-AT" dirty="0"/>
              <a:t>Kleine Teams von bis zu 7 Personen erreichen:</a:t>
            </a:r>
          </a:p>
          <a:p>
            <a:pPr lvl="1">
              <a:spcBef>
                <a:spcPts val="0"/>
              </a:spcBef>
              <a:spcAft>
                <a:spcPts val="600"/>
              </a:spcAft>
            </a:pPr>
            <a:r>
              <a:rPr lang="de-AT" dirty="0"/>
              <a:t>eine größere Konzentration</a:t>
            </a:r>
          </a:p>
          <a:p>
            <a:pPr lvl="1">
              <a:spcBef>
                <a:spcPts val="0"/>
              </a:spcBef>
              <a:spcAft>
                <a:spcPts val="600"/>
              </a:spcAft>
            </a:pPr>
            <a:r>
              <a:rPr lang="de-AT" dirty="0"/>
              <a:t>höhere Produktivität</a:t>
            </a:r>
          </a:p>
          <a:p>
            <a:pPr lvl="1">
              <a:spcBef>
                <a:spcPts val="0"/>
              </a:spcBef>
              <a:spcAft>
                <a:spcPts val="600"/>
              </a:spcAft>
            </a:pPr>
            <a:r>
              <a:rPr lang="de-AT" dirty="0"/>
              <a:t>effektivere Kommunikation</a:t>
            </a:r>
          </a:p>
          <a:p>
            <a:pPr lvl="1">
              <a:spcBef>
                <a:spcPts val="0"/>
              </a:spcBef>
              <a:spcAft>
                <a:spcPts val="600"/>
              </a:spcAft>
            </a:pPr>
            <a:r>
              <a:rPr lang="de-AT" dirty="0"/>
              <a:t>einfachere Dokumentation</a:t>
            </a:r>
          </a:p>
          <a:p>
            <a:pPr>
              <a:spcAft>
                <a:spcPts val="600"/>
              </a:spcAft>
            </a:pPr>
            <a:r>
              <a:rPr lang="de-AT" dirty="0" err="1"/>
              <a:t>Product</a:t>
            </a:r>
            <a:r>
              <a:rPr lang="de-AT" dirty="0"/>
              <a:t> </a:t>
            </a:r>
            <a:r>
              <a:rPr lang="de-AT" dirty="0" err="1"/>
              <a:t>Owner</a:t>
            </a:r>
            <a:r>
              <a:rPr lang="de-AT" dirty="0"/>
              <a:t>: verfolgt Erwartungen der Projektbeteiligten (Stakeholder) und definiert Anforderungen für das Projekt. Kommuniziert die Vision an das Team, um </a:t>
            </a:r>
            <a:r>
              <a:rPr lang="de-AT" dirty="0" err="1"/>
              <a:t>Prios</a:t>
            </a:r>
            <a:r>
              <a:rPr lang="de-AT" dirty="0"/>
              <a:t> zu setzen</a:t>
            </a:r>
          </a:p>
          <a:p>
            <a:pPr>
              <a:spcAft>
                <a:spcPts val="600"/>
              </a:spcAft>
            </a:pPr>
            <a:r>
              <a:rPr lang="de-AT" dirty="0" err="1"/>
              <a:t>Scrum</a:t>
            </a:r>
            <a:r>
              <a:rPr lang="de-AT" dirty="0"/>
              <a:t> Master: konzentriert sich auf das Optimieren der Prozesse innerhalb des Teams. Beseitigt Hindernisse die den Entwicklungsprozess behindern könnten </a:t>
            </a:r>
          </a:p>
        </p:txBody>
      </p:sp>
      <p:sp>
        <p:nvSpPr>
          <p:cNvPr id="3" name="Titel 2">
            <a:extLst>
              <a:ext uri="{FF2B5EF4-FFF2-40B4-BE49-F238E27FC236}">
                <a16:creationId xmlns:a16="http://schemas.microsoft.com/office/drawing/2014/main" id="{71EC0E7C-7178-4575-B650-46B62AB152B1}"/>
              </a:ext>
            </a:extLst>
          </p:cNvPr>
          <p:cNvSpPr>
            <a:spLocks noGrp="1"/>
          </p:cNvSpPr>
          <p:nvPr>
            <p:ph type="ctrTitle" idx="4294967295"/>
          </p:nvPr>
        </p:nvSpPr>
        <p:spPr>
          <a:xfrm>
            <a:off x="2619801" y="470467"/>
            <a:ext cx="6952400" cy="1261600"/>
          </a:xfrm>
        </p:spPr>
        <p:txBody>
          <a:bodyPr/>
          <a:lstStyle/>
          <a:p>
            <a:r>
              <a:rPr lang="de-AT" dirty="0" err="1"/>
              <a:t>Scrum</a:t>
            </a:r>
            <a:endParaRPr lang="de-AT" dirty="0"/>
          </a:p>
        </p:txBody>
      </p:sp>
      <p:pic>
        <p:nvPicPr>
          <p:cNvPr id="5" name="Grafik 4">
            <a:extLst>
              <a:ext uri="{FF2B5EF4-FFF2-40B4-BE49-F238E27FC236}">
                <a16:creationId xmlns:a16="http://schemas.microsoft.com/office/drawing/2014/main" id="{D827692C-0E66-47F6-ADA5-82922F2AAA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151" y="1377539"/>
            <a:ext cx="5384920" cy="4562224"/>
          </a:xfrm>
          <a:prstGeom prst="rect">
            <a:avLst/>
          </a:prstGeom>
        </p:spPr>
      </p:pic>
    </p:spTree>
    <p:extLst>
      <p:ext uri="{BB962C8B-B14F-4D97-AF65-F5344CB8AC3E}">
        <p14:creationId xmlns:p14="http://schemas.microsoft.com/office/powerpoint/2010/main" val="3650025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BAA3FB6-4326-412E-AEC8-7EC069872E0A}"/>
              </a:ext>
            </a:extLst>
          </p:cNvPr>
          <p:cNvSpPr>
            <a:spLocks noGrp="1"/>
          </p:cNvSpPr>
          <p:nvPr>
            <p:ph type="body" idx="1"/>
          </p:nvPr>
        </p:nvSpPr>
        <p:spPr>
          <a:xfrm>
            <a:off x="5815756" y="1377539"/>
            <a:ext cx="4557709" cy="3082098"/>
          </a:xfrm>
        </p:spPr>
        <p:txBody>
          <a:bodyPr/>
          <a:lstStyle/>
          <a:p>
            <a:r>
              <a:rPr lang="de-AT" dirty="0"/>
              <a:t>Arbeit wird mit User Stories definiert</a:t>
            </a:r>
          </a:p>
          <a:p>
            <a:r>
              <a:rPr lang="de-AT" dirty="0"/>
              <a:t>Erste Schritt des Produktlebenszyklus</a:t>
            </a:r>
          </a:p>
          <a:p>
            <a:r>
              <a:rPr lang="de-AT" dirty="0"/>
              <a:t>Ist eine Möglichkeit, Bedürfnisse des Benutzers in Elemente u übersetzen an denen man arbeiten kann</a:t>
            </a:r>
          </a:p>
          <a:p>
            <a:r>
              <a:rPr lang="de-AT" dirty="0" err="1"/>
              <a:t>Product</a:t>
            </a:r>
            <a:r>
              <a:rPr lang="de-AT" dirty="0"/>
              <a:t> </a:t>
            </a:r>
            <a:r>
              <a:rPr lang="de-AT" dirty="0" err="1"/>
              <a:t>Owner</a:t>
            </a:r>
            <a:r>
              <a:rPr lang="de-AT" dirty="0"/>
              <a:t> definiert Priorität der User Stories im </a:t>
            </a:r>
            <a:r>
              <a:rPr lang="de-AT" dirty="0" err="1"/>
              <a:t>Product</a:t>
            </a:r>
            <a:r>
              <a:rPr lang="de-AT" dirty="0"/>
              <a:t> Backlog</a:t>
            </a:r>
          </a:p>
          <a:p>
            <a:r>
              <a:rPr lang="de-AT" dirty="0"/>
              <a:t>Team wählt aus, welche im Sprint abgearbeitet werden (ca. 2 Wochen)</a:t>
            </a:r>
          </a:p>
          <a:p>
            <a:r>
              <a:rPr lang="de-AT" dirty="0"/>
              <a:t>Tägliche </a:t>
            </a:r>
            <a:r>
              <a:rPr lang="de-AT" dirty="0" err="1"/>
              <a:t>Standup</a:t>
            </a:r>
            <a:r>
              <a:rPr lang="de-AT" dirty="0"/>
              <a:t>-Meetings (</a:t>
            </a:r>
            <a:r>
              <a:rPr lang="de-AT" dirty="0" err="1"/>
              <a:t>Dailys</a:t>
            </a:r>
            <a:r>
              <a:rPr lang="de-AT" dirty="0"/>
              <a:t>) geben Einblick in die Arbeit der einzelnen Teammitglieder</a:t>
            </a:r>
          </a:p>
        </p:txBody>
      </p:sp>
      <p:sp>
        <p:nvSpPr>
          <p:cNvPr id="3" name="Titel 2">
            <a:extLst>
              <a:ext uri="{FF2B5EF4-FFF2-40B4-BE49-F238E27FC236}">
                <a16:creationId xmlns:a16="http://schemas.microsoft.com/office/drawing/2014/main" id="{71EC0E7C-7178-4575-B650-46B62AB152B1}"/>
              </a:ext>
            </a:extLst>
          </p:cNvPr>
          <p:cNvSpPr>
            <a:spLocks noGrp="1"/>
          </p:cNvSpPr>
          <p:nvPr>
            <p:ph type="ctrTitle" idx="4294967295"/>
          </p:nvPr>
        </p:nvSpPr>
        <p:spPr>
          <a:xfrm>
            <a:off x="2619801" y="470467"/>
            <a:ext cx="6952400" cy="1261600"/>
          </a:xfrm>
        </p:spPr>
        <p:txBody>
          <a:bodyPr/>
          <a:lstStyle/>
          <a:p>
            <a:r>
              <a:rPr lang="de-AT" dirty="0"/>
              <a:t>User Stories</a:t>
            </a:r>
          </a:p>
        </p:txBody>
      </p:sp>
      <p:pic>
        <p:nvPicPr>
          <p:cNvPr id="6" name="Grafik 5">
            <a:extLst>
              <a:ext uri="{FF2B5EF4-FFF2-40B4-BE49-F238E27FC236}">
                <a16:creationId xmlns:a16="http://schemas.microsoft.com/office/drawing/2014/main" id="{EC5BBD35-9DDB-48B4-8A98-6389A924C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122" y="1377539"/>
            <a:ext cx="5097651" cy="4476783"/>
          </a:xfrm>
          <a:prstGeom prst="rect">
            <a:avLst/>
          </a:prstGeom>
        </p:spPr>
      </p:pic>
    </p:spTree>
    <p:extLst>
      <p:ext uri="{BB962C8B-B14F-4D97-AF65-F5344CB8AC3E}">
        <p14:creationId xmlns:p14="http://schemas.microsoft.com/office/powerpoint/2010/main" val="2295773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BAA3FB6-4326-412E-AEC8-7EC069872E0A}"/>
              </a:ext>
            </a:extLst>
          </p:cNvPr>
          <p:cNvSpPr>
            <a:spLocks noGrp="1"/>
          </p:cNvSpPr>
          <p:nvPr>
            <p:ph type="body" idx="1"/>
          </p:nvPr>
        </p:nvSpPr>
        <p:spPr>
          <a:xfrm>
            <a:off x="5815756" y="1377539"/>
            <a:ext cx="4557709" cy="3082098"/>
          </a:xfrm>
        </p:spPr>
        <p:txBody>
          <a:bodyPr/>
          <a:lstStyle/>
          <a:p>
            <a:r>
              <a:rPr lang="de-AT" dirty="0"/>
              <a:t>User Stories können in das Projekt importiert werden</a:t>
            </a:r>
          </a:p>
          <a:p>
            <a:r>
              <a:rPr lang="de-AT" dirty="0"/>
              <a:t>Wird mit dem Team Server verbunden, wo </a:t>
            </a:r>
            <a:r>
              <a:rPr lang="de-AT" dirty="0" err="1"/>
              <a:t>Mendix</a:t>
            </a:r>
            <a:r>
              <a:rPr lang="de-AT" dirty="0"/>
              <a:t> die Versionsverwaltung übernimmt</a:t>
            </a:r>
          </a:p>
          <a:p>
            <a:r>
              <a:rPr lang="de-AT" dirty="0"/>
              <a:t>Team Server ist in den </a:t>
            </a:r>
            <a:r>
              <a:rPr lang="de-AT" dirty="0" err="1"/>
              <a:t>Build</a:t>
            </a:r>
            <a:r>
              <a:rPr lang="de-AT" dirty="0"/>
              <a:t>-Server integriert, der Packages der Anwendung erstellt, die in das Package Repository gestellt werden können</a:t>
            </a:r>
          </a:p>
          <a:p>
            <a:r>
              <a:rPr lang="de-AT" dirty="0"/>
              <a:t>Von dort kann das Projekt in einer Cloud Umgebung bereit gestellt werden für Testphase</a:t>
            </a:r>
          </a:p>
        </p:txBody>
      </p:sp>
      <p:sp>
        <p:nvSpPr>
          <p:cNvPr id="3" name="Titel 2">
            <a:extLst>
              <a:ext uri="{FF2B5EF4-FFF2-40B4-BE49-F238E27FC236}">
                <a16:creationId xmlns:a16="http://schemas.microsoft.com/office/drawing/2014/main" id="{71EC0E7C-7178-4575-B650-46B62AB152B1}"/>
              </a:ext>
            </a:extLst>
          </p:cNvPr>
          <p:cNvSpPr>
            <a:spLocks noGrp="1"/>
          </p:cNvSpPr>
          <p:nvPr>
            <p:ph type="ctrTitle" idx="4294967295"/>
          </p:nvPr>
        </p:nvSpPr>
        <p:spPr>
          <a:xfrm>
            <a:off x="2619801" y="470467"/>
            <a:ext cx="6952400" cy="815892"/>
          </a:xfrm>
        </p:spPr>
        <p:txBody>
          <a:bodyPr/>
          <a:lstStyle/>
          <a:p>
            <a:r>
              <a:rPr lang="de-AT" dirty="0" err="1"/>
              <a:t>Application</a:t>
            </a:r>
            <a:r>
              <a:rPr lang="de-AT" dirty="0"/>
              <a:t> </a:t>
            </a:r>
            <a:r>
              <a:rPr lang="de-AT" dirty="0" err="1"/>
              <a:t>Lifecyclemanagement</a:t>
            </a:r>
            <a:endParaRPr lang="de-AT" dirty="0"/>
          </a:p>
        </p:txBody>
      </p:sp>
      <p:pic>
        <p:nvPicPr>
          <p:cNvPr id="8" name="Grafik 7">
            <a:extLst>
              <a:ext uri="{FF2B5EF4-FFF2-40B4-BE49-F238E27FC236}">
                <a16:creationId xmlns:a16="http://schemas.microsoft.com/office/drawing/2014/main" id="{F0703A03-9896-4BEF-915B-266EE6C3D1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79" y="1377539"/>
            <a:ext cx="5726207" cy="3395939"/>
          </a:xfrm>
          <a:prstGeom prst="rect">
            <a:avLst/>
          </a:prstGeom>
        </p:spPr>
      </p:pic>
    </p:spTree>
    <p:extLst>
      <p:ext uri="{BB962C8B-B14F-4D97-AF65-F5344CB8AC3E}">
        <p14:creationId xmlns:p14="http://schemas.microsoft.com/office/powerpoint/2010/main" val="3813968265"/>
      </p:ext>
    </p:extLst>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Newsletter by Slidesgo</Template>
  <TotalTime>0</TotalTime>
  <Words>1869</Words>
  <Application>Microsoft Macintosh PowerPoint</Application>
  <PresentationFormat>Breitbild</PresentationFormat>
  <Paragraphs>160</Paragraphs>
  <Slides>22</Slides>
  <Notes>1</Notes>
  <HiddenSlides>0</HiddenSlides>
  <MMClips>0</MMClips>
  <ScaleCrop>false</ScaleCrop>
  <HeadingPairs>
    <vt:vector size="6" baseType="variant">
      <vt:variant>
        <vt:lpstr>Verwendete Schriftarten</vt:lpstr>
      </vt:variant>
      <vt:variant>
        <vt:i4>11</vt:i4>
      </vt:variant>
      <vt:variant>
        <vt:lpstr>Design</vt:lpstr>
      </vt:variant>
      <vt:variant>
        <vt:i4>3</vt:i4>
      </vt:variant>
      <vt:variant>
        <vt:lpstr>Folientitel</vt:lpstr>
      </vt:variant>
      <vt:variant>
        <vt:i4>22</vt:i4>
      </vt:variant>
    </vt:vector>
  </HeadingPairs>
  <TitlesOfParts>
    <vt:vector size="36" baseType="lpstr">
      <vt:lpstr>Arial</vt:lpstr>
      <vt:lpstr>Calibri</vt:lpstr>
      <vt:lpstr>Exo 2</vt:lpstr>
      <vt:lpstr>Fira Sans Extra Condensed Medium</vt:lpstr>
      <vt:lpstr>Nunito Light</vt:lpstr>
      <vt:lpstr>Proxima Nova</vt:lpstr>
      <vt:lpstr>Proxima Nova Semibold</vt:lpstr>
      <vt:lpstr>Roboto Condensed</vt:lpstr>
      <vt:lpstr>Roboto Condensed Light</vt:lpstr>
      <vt:lpstr>Roboto Condensed Medium</vt:lpstr>
      <vt:lpstr>Roboto Medium</vt:lpstr>
      <vt:lpstr>Tech Newsletter XL by Slidesgo</vt:lpstr>
      <vt:lpstr>SlidesGo Final Pages</vt:lpstr>
      <vt:lpstr>1_Slidesgo Final Pages</vt:lpstr>
      <vt:lpstr>Low Code</vt:lpstr>
      <vt:lpstr>Low Code Development </vt:lpstr>
      <vt:lpstr>Was zeichnet eine gute Low-Code-Plattform aus?</vt:lpstr>
      <vt:lpstr>Was ist Mendix?</vt:lpstr>
      <vt:lpstr>Mendix Studio vs Mendix Studio Pro</vt:lpstr>
      <vt:lpstr>Agile Projektmethodik</vt:lpstr>
      <vt:lpstr>Scrum</vt:lpstr>
      <vt:lpstr>User Stories</vt:lpstr>
      <vt:lpstr>Application Lifecyclemanagement</vt:lpstr>
      <vt:lpstr>Integration with Existing CI/CD Pipelines</vt:lpstr>
      <vt:lpstr>Mendix Architektur</vt:lpstr>
      <vt:lpstr>Showcast</vt:lpstr>
      <vt:lpstr>Mendix Studio Pro UI</vt:lpstr>
      <vt:lpstr>Domain Model View</vt:lpstr>
      <vt:lpstr>Domain Model</vt:lpstr>
      <vt:lpstr>Template Engine</vt:lpstr>
      <vt:lpstr>Navigation</vt:lpstr>
      <vt:lpstr>Microflows</vt:lpstr>
      <vt:lpstr>Microflows</vt:lpstr>
      <vt:lpstr>xPath</vt:lpstr>
      <vt:lpstr>Security</vt:lpstr>
      <vt:lpstr>Ende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 Code</dc:title>
  <dc:creator>Rottensteiner Rebecca</dc:creator>
  <cp:lastModifiedBy>Rebecca Rottensteiner</cp:lastModifiedBy>
  <cp:revision>23</cp:revision>
  <dcterms:created xsi:type="dcterms:W3CDTF">2022-06-14T07:01:45Z</dcterms:created>
  <dcterms:modified xsi:type="dcterms:W3CDTF">2022-06-14T16:49:53Z</dcterms:modified>
</cp:coreProperties>
</file>